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embeddedFontLst>
    <p:embeddedFont>
      <p:font typeface="Bricolage Grotesque"/>
      <p:regular r:id="rId23"/>
      <p:bold r:id="rId24"/>
    </p:embeddedFont>
    <p:embeddedFont>
      <p:font typeface="Atkinson Hyperlegible"/>
      <p:regular r:id="rId25"/>
      <p:bold r:id="rId26"/>
      <p:italic r:id="rId2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openxmlformats.org/officeDocument/2006/relationships/font" Target="fonts/font1.fntdata"/><Relationship Id="rId24" Type="http://schemas.openxmlformats.org/officeDocument/2006/relationships/font" Target="fonts/font2.fntdata"/><Relationship Id="rId25" Type="http://schemas.openxmlformats.org/officeDocument/2006/relationships/font" Target="fonts/font3.fntdata"/><Relationship Id="rId26" Type="http://schemas.openxmlformats.org/officeDocument/2006/relationships/font" Target="fonts/font4.fntdata"/><Relationship Id="rId27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trattato firmato nel 2007 ed entrato in vigore nel 2009, che ha riformato il funzionamento delle istituzioni dell'Unione Europea.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No. Riprende molti contenuti del Trattato costituzionale europeo bocciato nel 2005, ma modifica i trattati esistenti invece di sostituirli con un testo nuovo.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Trattato di Lisbona è stato firmato il 13 dicembre 2007 ed è entrato in vigore il 1° dicembre 2009, dopo essere stato ratificato da tutti i 27 Stati membri dell'epoca.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 cambiamenti istituzionali del Trattato di Lisbona: una presidenza permanente del Consiglio europeo, un Alto rappresentante per la politica estera e un Parlamento con più potere legislativo.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progetto di Costituzione europea è stato bocciato dai referendum del 2005 in Francia e Paesi Bassi. Il Trattato di Lisbona ne riprende molti contenuti, ma come trattato di modifica, non come Costituzione.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 novità del Trattato di Lisbona sui diritti e sui poteri: la Carta dei diritti fondamentali diventa vincolante, nasce l'iniziativa dei cittadini europei, e per la prima volta esiste una procedura per lasciare l'Unione.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Trattato costituzionale europeo voleva sostituire i trattati esistenti con un testo unico; il Trattato di Lisbona ne riprende molti contenuti, ma li modifica soltanto, come già avevano fatto Amsterdam e Nizza.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Chi cerca la Costituzione europea trova spesso il Trattato di Lisbona, perché ne riprende i contenuti. Restano due testi diversi: uno mai entrato in vigore, l'altro in vigore dal 2009.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 numeri per ricordare il Trattato di Lisbona: il tetto di 751 seggi al Parlamento europeo, il milione di firme per l'iniziativa dei cittadini, e il 2014, anno di entrata in vigore della doppia maggioranza qualificata.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nel 2009, con l'entrata in vigore del Trattato di Lisbona. Seconda domanda per la classe: in che anno è entrato pienamente in vigore il voto a doppia maggioranza qualificata nel Consiglio?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Trattato di Lisbona: firmato nel 2007, in vigore dal 2009, ha riformato le istituzioni dell'Unione Europea e reso vincolante la Carta dei diritti fondamentali, senza mai diventare una Costituzione.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EDUCAZIONE CIVICA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Trattato di Lisbona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ha cambiato nell'Unione Europea, in 30 secondi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EQUIVOCO DIFFUSO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352491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Trattato di Lisbona è la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Costituzione europea?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è nato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ha cambiato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voto e i cittadini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trattato che ne modifica altri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DATE CHIAVE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2007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firma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13 dicembre, a Lisbona.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2009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entrata in vigore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1° dicembre, dopo la ratifica.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27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Stati membri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Ratificano tutti il trattato.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CARICHE ISTITUITE DA LISBONA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Consiglio europeo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Presidenza permanente, 30 mesi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Sostituisce la presidenza a rotazione di sei mesi.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Alto rappresentante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Vicepresidente della Commissione europea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Guida la politica estera e di sicurezza dell'Unione.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Parlamento europeo</a:t>
            </a:r>
            <a:endParaRPr lang="en-US" sz="165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Più potere legislativo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Decide alla pari del Consiglio su bilancio e nuove materie.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è nato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 progetto bocciato nel 2005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PROGETTO BOCCIATO AL TRATTATO IN VIGORE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2005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Bocciata la Costituzione europea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2007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Firma del Trattato di Lisbona, 13 dicembre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2009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Entrata in vigore, 1° dicembre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ha cambiato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Istituzioni, diritti, poteri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DIRITTI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Carta vincolante</a:t>
            </a:r>
            <a:endParaRPr lang="en-US" sz="225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2009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Stesso valore dei trattati.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CITTADINI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Iniziativa cittadini</a:t>
            </a:r>
            <a:endParaRPr lang="en-US" sz="205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2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 milione</a:t>
            </a:r>
            <a:endParaRPr lang="en-US" sz="425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Firme in almeno 7 Paesi.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STATI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5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Recesso volontario</a:t>
            </a:r>
            <a:endParaRPr lang="en-US" sz="195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Art. 50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Prima procedura formale per uscire.</a:t>
            </a:r>
            <a:endParaRPr lang="en-US" sz="13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voto e i cittadini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si decide nel Consiglio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TRATTATI DIVERSI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Trattato costituzionale (2004)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ESITO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Bocciato nei referendum del 2005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NATURA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Sostituiva i trattati esistenti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Trattato di Lisbona (2007)</a:t>
            </a:r>
            <a:endParaRPr lang="en-US" sz="21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ESITO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Ratificato da tutti i 27 Stati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NATURA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Modifica i trattati esistenti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Riprende i contenuti, ma non è una Costituzione.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Trattato di Lisbona non è la Costituzione europea.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È un trattato che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modifica quelli esistenti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come Amsterdam e Nizza avevano già fatto, anche se riprende molti contenuti del progetto costituzionale bocciato nel 2005.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TRE NUMERI DEL TRATTATO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751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seggi massimi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tetto del Parlamento europeo, dal 2009.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milione di firme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Per l'iniziativa dei cittadini europei.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2014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doppia maggioranza qualificata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55% Stati, 65% popolazione.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Quando è diventata vincolante la Carta dei diritti fondamentali?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Nel 2000, alla proclamazione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Nel 2009, con il Trattato di Lisbona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Non è mai diventata vincolante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APPROFONDIRE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recaplica.com/it/educazione-civica/trattato-di-lisbona/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EUR-Lex · Parlamento europeo · Commissione europea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Trattato di Lisbona: cos'è e cosa ha cambiato nell'Unione Europea — Recap</dc:title>
  <dc:subject>PptxGenJS Presentation</dc:subject>
  <dc:creator>Recaplica</dc:creator>
  <cp:lastModifiedBy>Recaplica</cp:lastModifiedBy>
  <cp:revision>1</cp:revision>
  <dcterms:created xsi:type="dcterms:W3CDTF">2026-09-27T21:28:32Z</dcterms:created>
  <dcterms:modified xsi:type="dcterms:W3CDTF">2026-09-27T21:28:32Z</dcterms:modified>
</cp:coreProperties>
</file>