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di ammissione al corso magistrale a ciclo unico in Scienze della Formazione Primaria, LM-85 bis, che abilita all'insegnamento nella scuola dell'infanzia e primaria.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Il CISIA cita il TOLC-SU per il triennale in Scienze dell'Educazione (L-19), non per il corso magistrale LM-85 bis, che usa una prova nazionale unica gestita dagli atenei.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corso LM-85 bis dura cinque anni e abilita all'insegnamento nella scuola dell'infanzia e primaria; l'accesso richiede solo un diploma quinquennale, di qualunque indirizzo.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 decreto ministeriale n. 931 del 3 luglio 2026 e di newsistruzione.it, 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Ripartizione dei 80 quesiti della prova a.a. 2026/2027, per un totale di 80 domande in 150 minuti.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CISIA elenca il TOLC-SU tra i test richiesti da alcune università per corsi dell'area umanistica, tra cui il triennale L-19, ma non lo cita mai per il corso magistrale LM-85 bis oggetto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requisito di accesso, comune a tutti gli atenei che attivano il corso, è il diploma di scuola secondaria di secondo grado quinquennale o un titolo equivalente conseguito all'estero.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falso mito dell'articolo. Seconda domanda, quanti posti sono a bando per l'a.a. 2026/2027? Risposta, 11.937, 115 in più rispetto all'a.a.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è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l'ammissione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DIPLOMA ALLA LAUREA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Qualunque indirizzo va bene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quesiti, stessa data ovunque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 di merito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secondo il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tre aree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entrare in graduatoria di merito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Linguistica e logica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letteraria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letteraria, storico-sociale, geografica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scientifica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matematico-scientifica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SFP non è un TOLC del CISIA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Sulla pagina del CISIA il TOLC-SU compare solo per il triennale in Scienze dell'Educazione. Per il magistrale LM-85 bis la prova è un'altra, fissata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ministeriale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organizzata sede per sede dalle università.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MITO CONTRO REALTÀ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diffuso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PRESUNTO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liceo scienze umane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Ripetuto spesso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requisito reale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UFFICIALE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quinquennale, ogni tipo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pagine degli atenei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un liceo specifico per accedere al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 formazione primaria è un TOLC del CISIA?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il TOLC-SU usato per altri corsi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una prova nazionale unica gestita dagli atenei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candidati non UE residenti all'estero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recaplica.com/it/educazione-civica/test-scienze-formazione-primaria/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scienze della formazione primaria: struttura della prova e posti disponibili — Recap</dc:title>
  <dc:subject>PptxGenJS Presentation</dc:subject>
  <dc:creator>Recaplica</dc:creator>
  <cp:lastModifiedBy>Recaplica</cp:lastModifiedBy>
  <cp:revision>1</cp:revision>
  <dcterms:created xsi:type="dcterms:W3CDTF">2026-09-22T01:18:35Z</dcterms:created>
  <dcterms:modified xsi:type="dcterms:W3CDTF">2026-09-22T01:18:35Z</dcterms:modified>
</cp:coreProperties>
</file>