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embeddedFontLst>
    <p:embeddedFont>
      <p:font typeface="Bricolage Grotesque"/>
      <p:regular r:id="rId23"/>
      <p:bold r:id="rId24"/>
    </p:embeddedFont>
    <p:embeddedFont>
      <p:font typeface="Atkinson Hyperlegible"/>
      <p:regular r:id="rId25"/>
      <p:bold r:id="rId26"/>
      <p:italic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font" Target="fonts/font1.fntdata"/><Relationship Id="rId24" Type="http://schemas.openxmlformats.org/officeDocument/2006/relationships/font" Target="fonts/font2.fntdata"/><Relationship Id="rId25" Type="http://schemas.openxmlformats.org/officeDocument/2006/relationships/font" Target="fonts/font3.fntdata"/><Relationship Id="rId26" Type="http://schemas.openxmlformats.org/officeDocument/2006/relationships/font" Target="fonts/font4.fntdata"/><Relationship Id="rId27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test di ammissione al corso magistrale a ciclo unico in Scienze della Formazione Primaria, LM-85 bis, che abilita all'insegnamento nella scuola dell'infanzia e primaria.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No. Il CISIA cita il TOLC-SU per il triennale in Scienze dell'Educazione (L-19), non per il corso magistrale LM-85 bis, che usa una prova nazionale unica gestita dagli atenei.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corso LM-85 bis dura cinque anni e abilita all'insegnamento nella scuola dell'infanzia e primaria; l'accesso richiede solo un diploma quinquennale, di qualunque indirizzo.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Dati del decreto ministeriale n. 931 del 3 luglio 2026 e di newsistruzione.it, a.a. 2026/2027.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Ripartizione dei 80 quesiti della prova a.a. 2026/2027, per un totale di 80 domande in 150 minuti.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crescita è di 115 posti da un anno all'altro, secondo il confronto pubblicato da Edunews24 tra i decreti ministeriali n. 598/2025 e n. 992/2026.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CISIA elenca il TOLC-SU tra i test richiesti da alcune università per corsi dell'area umanistica, tra cui il triennale L-19, ma non lo cita mai per il corso magistrale LM-85 bis oggetto di questo Recap.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requisito di accesso, comune a tutti gli atenei che attivano il corso, è il diploma di scuola secondaria di secondo grado quinquennale o un titolo equivalente conseguito all'estero.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 il punteggio resta comunque pari, la graduatoria di merito guarda poi il voto di diploma e infine l'età anagrafica del candidato.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Risposta, no, dal falso mito dell'articolo. Seconda domanda, quanti posti sono a bando per l'a.a. 2026/2027? Risposta, 11.937, 115 in più rispetto all'a.a. 2025/2026.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EDUCAZIONE CIVICA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Test Scienze della Formazione Primaria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funziona la prova di ammissione, a.a. 2026/2027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DOMANDA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3212440"/>
            <a:ext cx="1475791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test scienze della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formazione primaria è un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TOLC?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QUESTO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il test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struttura della prova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posti disponibili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funziona l'ammissione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il test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L'accesso a un corso quinquennale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DIPLOMA ALLA LAUREA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Diploma quinquennale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Qualunque indirizzo va bene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Test nazionale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80 quesiti, stessa data ovunque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Graduatoria di merito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Ammissione secondo il punteggio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prova, a.a. 2026/2027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Quesiti, tempo, punteggio minimo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PROVA IN NUMERI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quesiti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 risposta multipla, tre aree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minuti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tempo massimo per completarla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55/80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punteggio minimo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per entrare in graduatoria di merito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AREA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Linguistica e logica</a:t>
            </a:r>
            <a:endParaRPr lang="en-US" sz="195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quesiti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l'area con più domande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AREA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Cultura letteraria</a:t>
            </a:r>
            <a:endParaRPr lang="en-US" sz="215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quesiti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letteraria, storico-sociale, geografica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AREA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Cultura scientifica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quesiti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matematico-scientifica</a:t>
            </a:r>
            <a:endParaRPr lang="en-US" sz="13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posti disponibili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confronto tra due anni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POSTI, DUE EDIZIONI A CONFRONTO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11.822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posti, a.a. 2025/2026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11.605 in Italia/UE, 217 all'estero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11.937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posti, a.a. 2026/2027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11.732 in Italia/UE, 205 all'estero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test SFP non è un TOLC del CISIA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Sulla pagina del CISIA il TOLC-SU compare solo per il triennale in Scienze dell'Educazione. Per il magistrale LM-85 bis la prova è un'altra, fissata da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decreto ministeriale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e organizzata sede per sede dalle università.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8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funziona l'ammissione</a:t>
            </a:r>
            <a:endParaRPr lang="en-US" sz="28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Diploma, graduatoria, spareggio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MITO CONTRO REALTÀ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mito diffuso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REQUISITO PRESUNTO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liceo scienze umane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DIFFUSIONE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Ripetuto spesso online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requisito reale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REQUISITO UFFICIALE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Diploma quinquennale, ogni tipo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pagine degli atenei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serve un liceo specifico per accedere al test.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CASO DI PARITÀ DI PUNTEGGIO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Competenza linguistica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Primo criterio di spareggio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Cultura letteraria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Secondo criterio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Cultura scientifica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Terzo criterio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METTITI ALLA PROVA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test scienze della formazione primaria è un TOLC del CISIA?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Sì, è il TOLC-SU usato per altri corsi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No, è una prova nazionale unica gestita dagli atenei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Solo per i candidati non UE residenti all'estero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RECAP CONTINUA SUL SITO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recaplica.com/it/educazione-civica/test-scienze-formazione-primaria/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MUR · CISIA · Edunews24 · Orizzonte Scuola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 scienze della formazione primaria: struttura della prova e posti disponibili — Recap</dc:title>
  <dc:subject>PptxGenJS Presentation</dc:subject>
  <dc:creator>Recaplica</dc:creator>
  <cp:lastModifiedBy>Recaplica</cp:lastModifiedBy>
  <cp:revision>1</cp:revision>
  <dcterms:created xsi:type="dcterms:W3CDTF">2026-09-22T01:18:35Z</dcterms:created>
  <dcterms:modified xsi:type="dcterms:W3CDTF">2026-09-22T01:18:35Z</dcterms:modified>
</cp:coreProperties>
</file>