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 pochi anni fa, per entrare a Medicina bisognava superare un test a quiz uguale in tutta Italia. Dal 2025 quel test non esiste più: al suo posto c'è il semestre aperto, un percorso di lezioni universitarie ed esami di merito. Vediamo com'era, com'è cambiato e come funziona dal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vecchio test a quiz è stato abolito dalla legge dell'11 marzo 2025. Oggi si segue il semestre aperto, con lezioni universitarie e tre esami di merito.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ministero ha indicato più motivazioni per la riforma: i quiz d'ingresso avevano generato negli anni numerosi ricorsi al Tar, e avevano fatto crescere un mercato di corsi di preparazione privati che la ministra Bernini ha definito «una pletora... costosi».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proposta viene approvata dalla 7ª Commissione del Senato il 16 ottobre 2024; diventa legge l'11 marzo 2025; il decreto attuativo, che fissa i dettagli operativi, è firmato dalla ministra Bernini il 4 giugno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L'iscrizione si fa su Universitaly entro il mese di luglio; le lezioni vanno dal 1° settembre al 30 novembre e si possono ripetere fino a tre volte, anche non consecutive. Le materie sono tre, ciascuna da 6 CFU, 18 in totale.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punteggio assegna 1 punto per risposta corretta, 0 per l'omessa, -0,1 per l'errata, +1 in caso di lode. Solo il voto della seconda prova, se positivo, conta per la carriera universitaria e per la graduatoria nazionale unica.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a quiz non esiste più dal 2025. Al suo posto, tre esami di merito con un voto minimo di 18/30 ciascuno: la selezione resta, ma lo strumento è cambiato.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Nell'anno accademico 2025-2026, il primo con le nuove regole, si sono iscritti al semestre aperto 64.825 studenti: 54.313 su Medicina e chirurgia, 4.473 su Odontoiatria e protesi dentaria, 6.039 su Medicina veterinaria.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di Medicina, cosa cambia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vecchio quiz al semestre aperto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71008" y="2106016"/>
            <a:ext cx="12416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ancora un quiz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entrare a Medicina?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vecchio test e le sue critiche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L'iter della riforma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semestre aperto, oggi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e l'IMAT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ABOLITO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Quiz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vecchio test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risposta multipla, uguale in tutta Italia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ricorsi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ministero li indica tra le cause della riforma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Costosi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corsi privati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«una pletora», dice la ministra Bernini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TAPPE IN MENO DI UN ANNO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Proposta in Senato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 ottobre 2024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marzo 2025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Decreto attuativo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giugno 2025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propedeutica biochimica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materia d'esame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materia, 18 CFU in tutto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L'ESAME, MATERIA PER MATERIA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ciascuna delle tre materie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a disposizione per ogni prova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18/30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voto minimo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superare ciascuna prova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più superare un quiz.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vecchio test a risposta multipla è stato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abolito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dalla legge dell'11 marzo 2025. Oggi si sostengono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esami di merito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sulle tre materie del semestre aperto, con un voto minimo da raggiungere.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L'ANNO ACCADEMICO 2025-2026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64.825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iscritti totali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primo semestre aperto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54.313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Medicina e chirurgia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maggioranza degli iscritti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6.039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Veterinaria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4.473 su Odontoiatria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recaplica.com/it/educazione-civica/test-medicina/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Università degli Studi di Pavia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di Medicina: cosa cambia con il semestre aperto — Recap</dc:title>
  <dc:subject>PptxGenJS Presentation</dc:subject>
  <dc:creator>Recaplica</dc:creator>
  <cp:lastModifiedBy>Recaplica</cp:lastModifiedBy>
  <cp:revision>1</cp:revision>
  <dcterms:created xsi:type="dcterms:W3CDTF">2026-09-22T00:28:39Z</dcterms:created>
  <dcterms:modified xsi:type="dcterms:W3CDTF">2026-09-22T00:28:39Z</dcterms:modified>
</cp:coreProperties>
</file>