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Alcuni corsi di laurea si scelgono e basta, altri si conquistano con un test. Vediamo come funziona il sistema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 corso. Per un elenco fisso di corsi decide il Ministero, con un test uguale in tutta Italia. Per tutti gli altri decide ogni singolo ateneo.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legge 264 del 1999, Norme in materia di accessi ai corsi universitari, distingue due binari: l'accesso programmato nazionale e quello locale. L'articolo 4 dà al Ministro il potere di fissare con decreto numero di posti e modalità della prova.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Medicina, Odontoiatria, Veterinaria, professioni sanitarie, Scienze della formazione primaria e Architettura sono a programmazione nazionale. Per tutti gli altri corsi a numero chiuso decide l'ateneo, corso per 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confusione più comune tra i lettori: il nome numero chiuso è lo stesso, ma la regola che c'è dietro dipende dal livello.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TOLC è il test creato da CISIA, usato da molte università sia per l'accesso locale sia come orientamento prima dell'iscrizione. Si sostiene in aula (TOLC@UNI) o a distanza (TOLC@HOME).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le omesse e toglie 0,25 punti per ogni errore (eccetto la sezione di inglese). CISIA indica un costo di 35 euro a tentativo.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mette a disposizione un'area con simulazioni ripetibili quante volte si vuole e materiali di esercitazione, oltre a corsi online (MOOC) come risorsa aggiuntiva ai libri di scuola superiore.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MUR, con decreto annuale (art. 4, legge 264/1999). Seconda domanda per la classe: uno stesso corso di laurea può essere a numero chiuso in un'università e ad accesso libero in un'altra?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sistema italiano dei test di ingresso si regge su due livelli, nazionale e locale, con la legge 264/1999 come base comune e il TOLC come strumento più diffuso per l'accesso locale.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ingresso università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l'accesso programmato in Italia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82899" y="2474824"/>
            <a:ext cx="2510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chi entra?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base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Nazionale o locale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prepararsi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legge di base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norma del 1999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LEGGE 264/1999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legge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regola l'accesso ai corsi universitari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livelli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nazionale e locale, con regole diverse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semestre aperto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riforma che ha cambiato l'accesso a Medicina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Nazionale o locale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nome, regole diverse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SISTEMI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nazionale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MUR, con decreto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 in tutta Italia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Accesso locale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singolo ateneo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Diverso da sede a sede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il Ministero, o decide l'ateneo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numero chiuso non è uguale in tutta Italia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livello nazionale ha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unico deciso dal Ministero dell'Università e della Ricerca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il livello locale lo decide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ateneo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con criteri e tempi propri.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 più diffuso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SVOLGE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sito di CISIA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prova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 a scelta multipla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Subito, o entro 48 ore da casa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TOLC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varianti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TOLC, una per ogni area disciplinare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-0,25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penalità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punti tolti per ogni risposta sbagliata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al mese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quante volte si può ripetere lo stesso tipo di TOLC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prepararsi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passi, secondo CISIA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PREPARARSI IN TRE MOSSE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quale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Controllare cosa chiede il corso scelto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Allenarsi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Simulazioni ufficiali, per gestire i tempi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Programmi di scuola superiore, più i MOOC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il numero di posti per un corso a programmazione nazionale?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Ministero dell'Università e della Ricerca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Ogni singolo ateneo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consorzio CISIA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RICAPITOLANDO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recaplica.com/it/educazione-civica/test-ingresso-universita/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ingresso università: come funziona l'accesso programmato in Italia — Recap</dc:title>
  <dc:subject>PptxGenJS Presentation</dc:subject>
  <dc:creator>Recaplica</dc:creator>
  <cp:lastModifiedBy>Recaplica</cp:lastModifiedBy>
  <cp:revision>1</cp:revision>
  <dcterms:created xsi:type="dcterms:W3CDTF">2026-09-22T01:15:54Z</dcterms:created>
  <dcterms:modified xsi:type="dcterms:W3CDTF">2026-09-22T01:15:54Z</dcterms:modified>
</cp:coreProperties>
</file>