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parole che in sociologia hanno un significato preciso, diverso da come le usiamo nel linguaggio comune.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Anche chi è solo studente è già, nello stesso giorno, figlio, vicino di casa e dipendente: è il role-set descritto dal sociologo Robert Merton nel 1957.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status attribuito non si scieglie, come essere figlio o il sesso alla nascita; lo status acquisito si ottiene per scelta o risultato, come abbandonare la scuola o diventare milionario partendo da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ruolo è lo schema di comportamento che riconosciamo reciprocamente come rappresentativo dello status di una persona: nessun contratto scritto, solo un'aspettativa condivisa.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solo status, come studentessa, attiva un intero insieme di ruoli collegati: è il role-set descritto dal sociologo Robert Merton nel 1957.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Diverso è il role strain, il sovraccarico di un solo ruolo: i doveri di un genitore, da soli, possono già riempire una giornata.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Quasi un secolo dopo, è ancora un punto di partenza nei manuali di sociologia.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essere figlio: lo status attribuito non si scieglie, arriva con la nascita o la condizione. Seconda domanda: quali status di chi ascolta sono attribuiti e quali acquisiti?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quiz e le flashcard dell'articolo ripassano status attribuito, acquisito, ruolo e role-set.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Status e ruolo sociale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sono, e come si distinguono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40737" y="2106016"/>
            <a:ext cx="33136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ruoli diversi hai, nello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giorno?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CHIARISCE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status sociale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ruolo sociale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i ruoli si scontrano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Un'idea di quasi un secolo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status sociale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rango, i doveri, i benefici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NASCITA O RISULTATO PERSONALE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Status attribuito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con la persona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Figlio, età, sesso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Status acquisito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da scelte o esiti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Studi, carriera, infermiera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Spesso convivono nella stessa persona.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DALLO STATUS AL COMPORTAMENTO ATTESO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Status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posizione occupata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Aspettativa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Ciò che gli altri si aspettano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comportamento riconosciuto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ruolo sociale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ci si aspetta da chi lo occupa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ROLE-SET DI UNA STUDENTESSA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Studentessa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aula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Segue le lezioni, nella stessa giornata in cui è anche figlia e dipendente.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Figlia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famiglia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ruolo arriva insieme allo status, non si scieglie a parte.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Dipendente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 lavoro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Orari e doveri diversi, nella stessa giornata della stessa persona.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i ruoli si scontrano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Sovraccarico o incompatibilità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STUDIARE E LAVORARE, NELLA STESSA SETTIMANA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conflitto di ruolo nasce da due ruoli incompatibili, non da un ruolo sovraccarico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Succede quando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ruoli diversi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chiedono cose incompatibili nello stesso momento, come le lezioni all'università e i turni di un lavoro a tempo pieno.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Un'idea di quasi un secolo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1936, ancora citata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1936, IN UN LIBRO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distinzione tra status attribuito e acquisito ha quasi un secolo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formulò l'antropologo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Ralph Linton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 1936, nel libro che considerava il suo contributo principale alla disciplina, The Study of Man.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ESEMPIO DA RICONOSCERE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di questi è un esempio di status attribuito?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Essere figlio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Diventare milionario partendo da zero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Abbandonare la scuola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status e ruolo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recaplica.com/it/educazione-civica/status-e-ruolo-sociale/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Boundless Sociology · EBSCO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sociale: cos'è e come si collega al ruolo sociale — Recap</dc:title>
  <dc:subject>PptxGenJS Presentation</dc:subject>
  <dc:creator>Recaplica</dc:creator>
  <cp:lastModifiedBy>Recaplica</cp:lastModifiedBy>
  <cp:revision>1</cp:revision>
  <dcterms:created xsi:type="dcterms:W3CDTF">2026-10-11T04:25:11Z</dcterms:created>
  <dcterms:modified xsi:type="dcterms:W3CDTF">2026-10-11T04:25:11Z</dcterms:modified>
</cp:coreProperties>
</file>