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SPID, il Sistema Pubblico di Identità Digitale, è la credenziale unica che sostituisce le password diverse per ogni servizio della Pubblica Amministrazione.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con SPID basta una sola credenziale, username e password uguali, per accedere ai servizi digitali di amministrazioni locali e centrali, ad alcuni servizi degli altri paesi dell'Unione Europea e a imprese che l'hanno scelta come modalità di accesso.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gestisce SPID è AgID, insieme al Dipartimento per la Trasformazione Digitale; le identità digitali però le rilasciano e gestiscono più gestori privati accreditati, gli Identity Provider, tra cui l'utente sceglie.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livelli sono definiti secondo lo standard ISO-IEC 29115. Il livello richiesto lo decide l'ente pubblico o privato che eroga il servizio, in base al tipo di dati trattati.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modalità elencate da spid.gov.it sono: di persona, via webcam, con audio-video e bonifico, oppure usando CIE, CNS o firma digitale. Una volta attivato, SPID può anche abilitare la firma digitale di documenti, un servizio ulteriore che merita un approfondimento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2025 gli accessi ai servizi pubblici e privati tramite SPID sono stati oltre 1,22 miliardi, e le nuove identità rilasciate ogni settimana circa 50 mila: dati riportati da AgID.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spid.gov.it indica esplicitamente che l'utilizzo di SPID per accedere ai servizi online della PA e di privati è gratuito per i cittadini: il costo, quando c'è, riguarda solo il riconoscimento presso alcuni gestori, non l'uso quotidiano.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gestore accreditato come InfoCert indica una durata di due anni per le credenziali a uso personale, rinnovabili gratuitamente prima della scadenza, e di dodici mesi senza rinnovo tacito per l'uso professionale: è una pratica del singolo gestore, non una regola generale certificata da AgID.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 è un'identità digitale rilasciata su richiesta da un gestore privato accreditato, la CIE è il documento fisico e digitale rilasciato dal Comune, con due livelli di credenziali propri, secondo il portale del Ministero dell'Interno.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livello 3, che oltre a utente e password richiede un supporto fisico con chiavi crittografiche, come una smart card o un dispositivo per la firma digitale remota. Seconda domanda: l'uso quotidiano di SPID è gratuito per il cittadino, vero o falso? 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 resta la chiave d'accesso unica ai servizi digitali pubblici in Italia: tre livelli di sicurezza, uso gratuito per il cittadino, credenziali che vanno rinnovate secondo le regole del proprio gestore.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si attiva e come si rinnova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8276" y="1737208"/>
            <a:ext cx="51610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un'identità diversa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servizio pubblico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SPID e chi lo gestisce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sicurezza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Attivazione e riconoscimento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Rinnovo e confronto con la CIE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SPID e chi lo gestisce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credenziale, tre soggetti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DIETRO SPID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Supervisiona e accredita il sistema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per l'Italia Digitale.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Dipartimento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Trasformazione Digitale, coordina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ad AgID gestisce SPID.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 Provider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Rilasciano le identità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Gestori privati accreditati, si sceglie tra loro.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sicurezza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ISO-IEC 29115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DI SICUREZZA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Utente e password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un codice temporaneo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un supporto fisico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Attivazione e riconoscimento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Requisiti e modalità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FA RICONOSCERE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Presso uno sportello del gestore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documento e tessera sanitaria.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 webcam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Videochiamata con un operatore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audio-video e bonifico.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Carta d'Identità Elettronica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CNS, o con firma digitale.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L'USO REALE NEL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accessi ai servizi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AgID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 mila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nuove identità a settimana, circa,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AgID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 è gratuito per chi lo usa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L'utilizzo di SPID per accedere ai servizi pubblici e privati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gratuito per il cittadino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il costo eventuale riguarda solo alcune modalità di riconoscimento scelte da alcuni gestori al momento dell'attivazione.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Rinnovo e confronto con la CIE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Scadenze e due sistemi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DI DURATA DELLE CREDENZIALI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Credenziali attive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gestore avvisa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Rinnovo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InfoCert, due anni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 E CIE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RILASCIA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Identity Provider privati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livelli di sicurezza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RILASCIA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Comune, è il documento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livelli di credenziali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Gestori diversi, livelli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livello di sicurezza SPID richiede un supporto fisico come una smart card?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recaplica.com/it/educazione-civica/spid/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spid.gov.it · Helpdesk SPID · AgID · Ministero dell'Interno · InfoCert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SPID: cos'è, come attivarlo e rinnovarlo — Recap</dc:title>
  <dc:subject>PptxGenJS Presentation</dc:subject>
  <dc:creator>Recaplica</dc:creator>
  <cp:lastModifiedBy>Recaplica</cp:lastModifiedBy>
  <cp:revision>1</cp:revision>
  <dcterms:created xsi:type="dcterms:W3CDTF">2026-09-21T10:04:47Z</dcterms:created>
  <dcterms:modified xsi:type="dcterms:W3CDTF">2026-09-21T10:04:47Z</dcterms:modified>
</cp:coreProperties>
</file>