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della Costituzione lega in un'unica frase due idee diverse, la forma dello Stato e l'origine del suo potere; la cittadinanza è la condizione che rende qualcuno parte di quello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l'art. 1 della Costituzione la sovranità appartiene al popolo, che la esercita nelle forme e nei limiti della Costituzione stessa.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comincia definendo l'Italia una Repubblica democratica fondata sul lavoro, poi attribuisce la sovranità al popolo, che la esercita attraverso le forme previste dalla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assegna il potere al popolo attraverso le istituzioni che la Costituzione stessa prevede.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definisce la cittadinanza come la condizione di appartenenza di un individuo a uno Stato, con i diritti e i doveri che questa relazione comporta.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5 febbraio 1992, n. 91 ha sostituito la disciplina precedente sulla cittadinanza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91 del 1992 rende cittadino per nascita chi ha almeno un genitore cittadino, e in via residuale chi nasce in Italia da genitori entrambi ignoti o apolidi; la cittadinanza per volontà riguarda chi la richiede trovandosi nelle condizioni previste.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Rousseau propose nel Contratto sociale il popolo come sovrano che governa attraverso la sua volontà generale, alternativa ai modelli di Bodin e Hobbes; nel governo costituzionale contemporaneo è il popolo che governa attraverso un corpo di leggi, la versione di sovranità con la legittimità più diffusa nel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della Costituzione tiene insieme le due domande, mentre la legge 91 del 1992 disciplina in dettaglio solo la prima, chi è cittadino.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nelle forme e nei limiti della Costituzione, cioè attraverso le istituzioni che la Costituzione stessa prevede. Seconda domanda per la classe, qual è il criterio principale per diventare cittadini italiani per nascita? Risposta, lo ius sanguinis, avere almeno un genitore cittadino.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come nasce l'idea di sovranità popolare e come si intreccia con la cittadinanza.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Sovranità popolare e cittadinanza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significano, spiegate insieme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62017" y="2106016"/>
            <a:ext cx="18999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il potere dello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principio dell'art. 1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cittadino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diventa cittadini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l'idea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principio dell'art. 1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sovranità del popolo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792929" y="1559001"/>
            <a:ext cx="1127963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sovranità appartiene al popolo,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la esercita nelle forme e nei limiti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Costituzione.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 DELLA COSTITUZIONE ITALIANA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popolo decide da solo ogni legge dello Stato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1 fa esercitare la sovranità popolare nelle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e nei limiti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Costituzione, cioè attraverso il Parlamento, le elezioni e i referendum previsti dal testo stesso.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cittadino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status giuridico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DI TRECCANI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 di appartenenza a uno Stato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Così la definisce l'Enciclopedia Treccani.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della relazione con lo Stato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Riconosciuti a chi ha lo status di cittadino.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della stessa relazione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Richiesti a chi ha lo status di cittadino.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SULLA CITTADINANZA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del 1992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Regola la cittadinanza italiana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febbraio 1992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Pubblicazione in Gazzetta Ufficiale, n. 38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agosto 1992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Data di entrata in vigore della legge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diventa cittadini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criteri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PRINCIPALE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Ius sanguinis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genitore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Purché sia cittadino italiano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CASO RESIDUALE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Ius soli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Genitori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ignoti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apolidi, nascita sul territorio italiano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SCELTA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Naturalizzazione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richiesta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condizioni previste dalla legge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l'idea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storia di pensiero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DI IDEE SULLA SOVRANITÀ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Bodin e Hobbes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sovrano al di sopra del popolo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Rousseau, 1762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popolo stesso come sovrano collettivo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costituzionalismo contemporaneo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popolo governa attraverso un corpo di leggi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FACCE DELLA STESSA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Cittadinanza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persona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RISPONDE 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appartiene allo Stato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Sovranità popolare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RISPONDE 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dove viene il suo potere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riguarda le persone, l'altra le istituzioni, nascono nello stesso articolo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l'art. 1 della Costituzione, come esercita il popolo la sua sovranità?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Nelle forme e nei limiti della Costituzione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modo diretto su ogni legge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tramite il Presidente della Repubblica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recaplica.com/it/educazione-civica/sovranita-popolare-e-cittadinanza/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Treccani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Sovranità popolare e cittadinanza: cosa significano — Recap</dc:title>
  <dc:subject>PptxGenJS Presentation</dc:subject>
  <dc:creator>Recaplica</dc:creator>
  <cp:lastModifiedBy>Recaplica</cp:lastModifiedBy>
  <cp:revision>1</cp:revision>
  <dcterms:created xsi:type="dcterms:W3CDTF">2026-09-25T13:50:19Z</dcterms:created>
  <dcterms:modified xsi:type="dcterms:W3CDTF">2026-09-25T13:50:19Z</dcterms:modified>
</cp:coreProperties>
</file>