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Introduzione: cos'è la società di massa e perché la si studia ancora.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risposta, per i sociologi, è nei mezzi di comunicazione di massa insieme a più fattori sociali che li rendono possibili. Lo vediamo in questo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fattori che Treccani collega alla nascita della società di massa: crescita demografica, urbanizzazione, scolarizzazione, allargamento del voto, organizzazione taylorista-fordista della produzione.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cita l'uso di cinema e radio da parte dei regimi nazista e fascista come esempio storico del loro impiego nella società di massa, nel periodo tra le due guerre mondiali.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teoria ipodermica immagina il pubblico come individui isolati raggiunti uno per uno dal messaggio. Paul Lazarsfeld propone invece il flusso a due fasi: il messaggio passa attraverso la mediazione dei leader di opinione.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angoli diversi sullo stesso fenomeno: la Scuola di Francoforte legge la cultura di massa come industria culturale, Ortega y Gasset legge la società di massa come il trionfo dell'uomo medio.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equivoco comune: in Ortega y Gasset masse è un concetto trasversale alle classi sociali, slegato dal lavoro operaio.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l'uomo medio, trasversale alle classi sociali: Ortega y Gasset non intende la classe operaia. Seconda domanda per la classe: quale dei fattori citati da Treccani pensate abbia pesato di più nella vostra città?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Chiusura: invito a tornare sul Recap completo per quiz, flashcard e FAQ.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Società di massa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i mass media hanno reso possibile un fenomeno nato tra Ottocento e Novecento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NOVECENTO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262677" y="2474824"/>
            <a:ext cx="256880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che cosa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pensano insieme milioni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 MEDIA E CRITICA SOCIALE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società nuova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mezzi di comunicazione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Teorie degli effetti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critiche filosofiche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CAUSE INSIEME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Psicologia delle folle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precedente citato da Treccani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fattori concomitanti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Demografia, città, scuola, voto, fabbrica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Prezzo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Omologazione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Meno autonomia, più manipolazione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1895 AL NOVECENTO INOLTRATO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202082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Regimi totalitari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Nazismo e fascismo usano cinema e radio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Bon, Psicologia delle folle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Venti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Radio e cinema si diffondono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Novanta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Satelliti e internet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ARRIVA IL MESSAGGIO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Teoria ipodermica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Individui isolati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MESSAGGIO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Diretto e personale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Flusso a due fasi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Mediato dai leader di opinione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MESSAGGIO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 per la selezione altrui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teorie rispondono alla stessa domanda in modi diversi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CRITICATO LA SOCIETÀ DI MASSA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Horkheimer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Istituto di Francoforte, dal 1931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Avvia il programma della Scuola di Francoforte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Adorno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Horkheimer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la Dialettica dell'Illuminismo, 1947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Ortega y Gasset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Madrid, 1930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La ribellione delle masse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L'uomo-massa è l'uomo medio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Ortega y Gasset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uomo medio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è chi non si distingue dagli altri, in ogni classe sociale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Ortega y Gasset, chi è l'uomo-massa?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classe operaia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Chi non si distingue dagli altri e ne ripete il tipo generico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membro di un partito politico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tutto il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recaplica.com/it/educazione-civica/societa-di-massa/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Società di massa: cos'è — Recap</dc:title>
  <dc:subject>PptxGenJS Presentation</dc:subject>
  <dc:creator>Recaplica</dc:creator>
  <cp:lastModifiedBy>Recaplica</cp:lastModifiedBy>
  <cp:revision>1</cp:revision>
  <dcterms:created xsi:type="dcterms:W3CDTF">2026-10-11T04:25:11Z</dcterms:created>
  <dcterms:modified xsi:type="dcterms:W3CDTF">2026-10-11T04:25:11Z</dcterms:modified>
</cp:coreProperties>
</file>