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socializzazione è il processo con cui una persona diventa un essere sociale, integrandosi in un gruppo o in una comunità (Treccani). Avviene per fasi, dalla famiglia alla scuola, al lavoro, e coinvolge agenti diversi: famiglia, scuola, gruppo dei pari, media. Oggi vediamo cos'è, quali teorie la spiegano, come si distinguono le fasi primaria e secondaria e quali sono i suoi agenti.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Attraverso la socializzazione: il processo, descritto da Treccani, con cui una persona diventa un essere sociale, integrandosi in un gruppo o in una comunità. Nelle prossime slide vediamo le teorie, le fasi e gli agenti che lo rendono possibile.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l'Encyclopedia of Sociology, la socializzazione risponde a due esigenze insieme, la continuità della società nel tempo e lo sviluppo della singola persona. Il manuale OpenStax lo dice con un'altra immagine, una società continua a esistere solo se trasmette la propria cultura alle nuove generazioni.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ha introdotto la coscienza collettiva, i valori e le norme condivise che ogni membro del gruppo interiorizza; per lui il compito principale dell'educazione, che chiamava socialisation méthodique, era trasmettere ai singoli le norme e i valori su cui si basa un sistema sociale. Mead, fondatore dell'interazionismo simbolico, sosteneva che l'azione sociale passa sempre attraverso simboli condivisi dotati di significato. Per la teoria struttural-funzionalista di Parsons, la famiglia resta la principale agenzia di socializzazione, anche se scuola e gruppo dei pari contribuiscono a loro modo.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ricerca si è concentrata soprattutto sulla famiglia, il luogo della socializzazione iniziale o primaria; la scuola è più legata alla socializzazione secondaria, l'apprendimento di conoscenze e competenze. L'Encyclopedia of Sociology avverte che la distinzione non è netta: a scuola, insieme alle competenze, si imparano anche norme, valori e aspetti della personalità.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L'Encyclopedia of Sociology usa questa distinzione più di altre fonti, e la corregge comunque nello stesso testo: durante la socializzazione a scuola si imparano anche norme, valori e aspetti della personalità, oltre alle competenze.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famiglia è il primo agente di socializzazione, secondo OpenStax: genitori, fratelli, nonni e altri parenti insegnano al bambino ciò che gli serve sapere. La scuola trasmette il valore del merito valutato con criteri uguali per tutti, e il gruppo dei pari è per gli adolescenti la prima grande esperienza di socializzazione fuori dalla famiglia. I media, dalla televisione a internet, contribuiscono a loro modo: una persona media passa oltre quattro ore al giorno davanti alla televisione, secondo una stima citata da OpenStax riferita al 2005.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l'Encyclopedia of Sociology, la fonte che distingue le due fasi, avverte che a scuola, oltre alle competenze, si imparano anche norme e valori. Seconda domanda per la classe, quale agente di socializzazione, oltre alla famiglia, conoscete meglio nella vostra vita quotidiana?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le domande frequenti per ripassare famiglia, scuola, gruppo dei pari, media e le teorie di Durkheim, Mead, Parsons ed Erikson.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Socializzazione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individuo diventa parte di una società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 NASCE GIÀ SOCIALE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93340" y="2106016"/>
            <a:ext cx="21469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diventa parte di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socializzazione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teorie che la spiegano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fasi, primaria e secondaria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agenti, dalla famiglia ai media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SOCIETÀ VIVE SE QUALCUNO LA RICEVE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società continua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norme e valori passano da una generazione all'altra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 cresce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bambino diventa un essere sociale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FRANCIA DI FINE OTTOCENTO ALLA SCUOLA DI CHICAGO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Émile Durkheim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collettiva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e valori condivisi, interiorizzati da ogni membro del gruppo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H. Mead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L'interazionismo simbolico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L'azione sociale passa sempre attraverso simboli condivisi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Talcott Parsons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famiglia come agenzia centrale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lui resta la principale fonte di socializzazione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ENCYCLOPEDIA OF SOCIOLOGY DISTINGUE LE DUE FASI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Socializzazione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nell'infanzia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FORMA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senso di sé, i valori di base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Socializzazione secondaria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scuola in poi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FORMA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Conoscenze e competenze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tra le due fasi resta sfumato.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SPECIFICA L'ENCYCLOPEDIA OF SOCIOLOGY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scuola si imparano anche valori, non solo materie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questo il confine tra socializzazione primaria e secondaria resta utile, ma non è mai stato netto.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AGENTE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agente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Genitori, fratelli e nonni, le basi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AMBITO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e pari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2°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ambito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Regole, merito, le prime amicizie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GIORNO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ore/giorno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Davanti alla tv, stima del 2005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distinzione tra socializzazione primaria e secondaria non è così netta?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 scuola, insieme alle competenze, si imparano anche valori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primaria riguarda solo gli adulti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sono sinonimi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recaplica.com/it/educazione-civica/socializzazione/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Encyclopedia of Sociology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Socializzazione: cos'è e come si diventa parte di una società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