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socializzazione è il processo con cui una persona diventa un essere sociale, integrandosi in un gruppo o in una comunità (Treccani). Avviene per fasi, dalla famiglia alla scuola, al lavoro, e coinvolge agenti diversi: famiglia, scuola, gruppo dei pari, media. Oggi vediamo cos'è, quali teorie la spiegano, come si distinguono le fasi primaria e secondaria e quali sono i suoi agenti.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Attraverso la socializzazione: il processo, descritto da Treccani, con cui una persona diventa un essere sociale, integrandosi in un gruppo o in una comunità. Nelle prossime slide vediamo le teorie, le fasi e gli agenti che lo rendono possibile.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l'Encyclopedia of Sociology, la socializzazione risponde a due esigenze insieme, la continuità della società nel tempo e lo sviluppo della singola persona. Il manuale OpenStax lo dice con un'altra immagine, una società continua a esistere solo se trasmette la propria cultura alle nuove generazioni.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sociologia il concetto di socializzazione indica il trasferimento intergenerazionale di valori culturali, sistemi simbolici e norme sociali. In psicologia la stessa parola indica lo sviluppo della personalità in diversi contesti, soprattutto nell'interazione con la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ha introdotto la coscienza collettiva, i valori e le norme condivise che ogni membro del gruppo interiorizza; per lui il compito principale dell'educazione, che chiamava socialisation méthodique, era trasmettere ai singoli le norme e i valori su cui si basa un sistema sociale. Mead, fondatore dell'interazionismo simbolico, sosteneva che l'azione sociale passa sempre attraverso simboli condivisi dotati di significato. Per la teoria struttural-funzionalista di Parsons, la famiglia resta la principale agenzia di socializzazione, anche se scuola e gruppo dei pari contribuiscono a loro modo.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 H. Erikson ha elaborato un modello psicosociale di formazione dell'identità che estende l'analisi dalla socializzazione primaria all'intero ciclo di vita, attraverso una sequenza di crisi psicosociali. Urie Bronfenbrenner ha proposto un approccio ecologico, che considera insieme i fattori individuali e ambientali nello sviluppo della persona nel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ricerca si è concentrata soprattutto sulla famiglia, il luogo della socializzazione iniziale o primaria; la scuola è più legata alla socializzazione secondaria, l'apprendimento di conoscenze e competenze. L'Encyclopedia of Sociology avverte che la distinzione non è netta: a scuola, insieme alle competenze, si imparano anche norme, valori e aspetti della personalità.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L'Encyclopedia of Sociology usa questa distinzione più di altre fonti, e la corregge comunque nello stesso testo: durante la socializzazione a scuola si imparano anche norme, valori e aspetti della personalità, oltre alle competenze.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famiglia è il primo agente di socializzazione, secondo OpenStax: genitori, fratelli, nonni e altri parenti insegnano al bambino ciò che gli serve sapere. La scuola trasmette il valore del merito valutato con criteri uguali per tutti, e il gruppo dei pari è per gli adolescenti la prima grande esperienza di socializzazione fuori dalla famiglia. I media, dalla televisione a internet, contribuiscono a loro modo: una persona media passa oltre quattro ore al giorno davanti alla televisione, secondo una stima citata da OpenStax riferita al 2005.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Dipartimento dell'Istruzione statunitense, nel 2004 un bambino negli Stati Uniti passava in media circa sette ore al giorno, per 180 giorni l'anno, a scuola. Secondo una stima del 2014 citata da The Economist, quasi il 90% dei padri svedesi usava il congedo di paternità, in media per sette settimane a figlio: un segno di come anche i ruoli di genere si imparano nella socializzazione familiare.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prima: l'Encyclopedia of Sociology, la fonte che distingue le due fasi, avverte che a scuola, oltre alle competenze, si imparano anche norme e valori. Seconda domanda per la classe, quale agente di socializzazione, oltre alla famiglia, conoscete meglio nella vostra vita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le domande frequenti per ripassare famiglia, scuola, gruppo dei pari, media e le teorie di Durkheim, Mead, Parsons ed Erikson.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Socializzazione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 individuo diventa parte di una società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NESSUNO NASCE GIÀ SOCIALE</a:t>
            </a:r>
            <a:endParaRPr lang="en-US" sz="1300" dirty="0"/>
          </a:p>
        </p:txBody>
      </p:sp>
      <p:sp>
        <p:nvSpPr>
          <p:cNvPr id="3" name="Shape 1"/>
          <p:cNvSpPr/>
          <p:nvPr/>
        </p:nvSpPr>
        <p:spPr>
          <a:xfrm>
            <a:off x="2793340" y="2106016"/>
            <a:ext cx="21469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diventa parte di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società?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socializzazione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teorie che la spiegano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fasi, primaria e secondaria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agenti, dalla famiglia ai media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Cos'è la socializzazione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essere biologico a essere sociale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SOCIETÀ VIVE SE QUALCUNO LA RICEVE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società continua</a:t>
            </a:r>
            <a:pPr indent="0" marL="0">
              <a:lnSpc>
                <a:spcPct val="120000"/>
              </a:lnSpc>
              <a:buNone/>
            </a:pPr>
            <a:r>
              <a:rPr lang="en-US" sz="1500" dirty="0">
                <a:solidFill>
                  <a:schemeClr val="tx2"/>
                </a:solidFill>
                <a:latin typeface="+mn-lt" pitchFamily="34" charset="0"/>
                <a:ea typeface="+mn-lt" pitchFamily="34" charset="-122"/>
                <a:cs typeface="+mn-lt" pitchFamily="34" charset="-120"/>
              </a:rPr>
              <a:t>: norme e valori passano da una generazione all'altra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persona cresce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diventa un essere sociale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TRECCANI DISTINGUE DUE LETTURE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Per la sociologia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PASSA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Valori e norme sociali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una generazione all'altra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Per la psicologia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CRESCE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personalità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SOPRATTUTTO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Nell'interazione in famiglia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stessa parola descrive due processi vicini ma distinti.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Le teorie che la spiegano</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Durkheim, Mead, Parsons e altri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FRANCIA DI FINE OTTOCENTO ALLA SCUOLA DI CHICAGO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coscienza collettiva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Norme e valori condivisi, interiorizzati da ogni membro del gruppo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H. Mead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L'interazionismo simbolico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L'azione sociale passa sempre attraverso simboli condivisi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Talcott Parsons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famiglia come agenzia centrale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lui resta la principale fonte di socializzazione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ERIKSON ESTENDE LO SGUARDO A TUTTA LA VITA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Bronfenbrenner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approccio ecologico, individuo e ambiente insieme</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Infanzia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famiglia, socializzazione primaria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Scuola e adolescenza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gruppo dei pari, socializzazione secondaria</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Età adulta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lavoro, ruoli adulti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Le due fasi, primaria e secondaria</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confine più sfumato di quanto sembri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ENCYCLOPEDIA OF SOCIOLOGY DISTINGUE LE DUE FASI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Socializzazione primaria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Soprattutto nell'infanzia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FORMA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senso di sé, i valori di base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Socializzazione secondaria</a:t>
            </a:r>
            <a:endParaRPr lang="en-US" sz="19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scuola in poi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FORMA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Conoscenze e competenze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confine tra le due fasi resta sfumato.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LO SPECIFICA L'ENCYCLOPEDIA OF SOCIOLOGY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scuola si imparano anche valori, non solo materie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questo il confine tra socializzazione primaria e secondaria resta utile, ma non è mai stato netto.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Gli agenti di socializzazione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famiglia ai media, passando dalla scuola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PRIMO AGENTE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Famiglia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agente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Genitori, fratelli e nonni, le basi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SECONDO AMBITO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Scuola e pari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ambito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Regole, merito, le prime amicizie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OGNI GIORNO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Media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ore/giorno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Davanti alla tv, stima del 2005</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DATI DEGLI ANNI 2000 E 2010, STATI UNITI E SVEZIA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al giorno, 180 giorni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a scuola, negli Stati Uniti, nel 2004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padri svedesi</a:t>
            </a:r>
            <a:pPr indent="0" marL="0">
              <a:lnSpc>
                <a:spcPct val="120000"/>
              </a:lnSpc>
              <a:buNone/>
            </a:pPr>
            <a:r>
              <a:rPr lang="en-US" sz="1500" dirty="0">
                <a:solidFill>
                  <a:schemeClr val="tx2"/>
                </a:solidFill>
                <a:latin typeface="+mn-lt" pitchFamily="34" charset="0"/>
                <a:ea typeface="+mn-lt" pitchFamily="34" charset="-122"/>
                <a:cs typeface="+mn-lt" pitchFamily="34" charset="-120"/>
              </a:rPr>
              <a:t>: ha usato il congedo di paternità, nel 2014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la distinzione tra socializzazione primaria e secondaria non è così netta?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scuola, insieme alle competenze, si imparano anche valori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la primaria riguarda solo gli adulti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sono sinonimi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recaplica.com/it/educazione-civica/socializzazione/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OpenStax · Encyclopedia of Sociology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Socializzazione: cos'è e come si diventa parte di una società — Recap</dc:title>
  <dc:subject>PptxGenJS Presentation</dc:subject>
  <dc:creator>Recaplica</dc:creator>
  <cp:lastModifiedBy>Recaplica</cp:lastModifiedBy>
  <cp:revision>1</cp:revision>
  <dcterms:created xsi:type="dcterms:W3CDTF">2026-10-11T04:25:11Z</dcterms:created>
  <dcterms:modified xsi:type="dcterms:W3CDTF">2026-10-11T04:25:11Z</dcterms:modified>
</cp:coreProperties>
</file>