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sindacato è un'associazione di lavoratori nata per difendere interessi professionali comuni. In questa presentazione vediamo la sua storia, il contratto collettivo, lo sciopero e il sindacato dentro l'azienda.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 decideva il padrone, da solo. I sindacati nascono proprio allora, quando la rivoluzione industriale aveva riempito le fabbriche di operai. In Gran Bretagna gli scioperi e le coalizioni operaie erano vietati per legge, e le imprese non trattavano con i rappresentanti dei lavoratori.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Nell'Ottocento i lavoratori italiani si organizzano prima nelle Società di mutuo soccorso, poi nelle leghe di miglioramento e di resistenza e nelle Camere del lavoro. Nel 1906 nasce la Confederazione Generale del Lavoro. Nel 1927 i suoi dirigenti sono spinti a scioglierla e resta solo il sindacato fascista, unico e obbligatorio. Nel giugno 1944 il Patto di Roma fa nascere la CGIL unitaria, che si divide nel 1948. La CISL nasce nel 1950, la UIL il 5 marzo 1950, secondo la UIL stessa.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commi 2, 3 e 4 dell'articolo 39 prevedevano sindacati registrati, con statuti democratici, capaci di firmare insieme contratti validi per tutti i lavoratori del settore. Una legge di attuazione non è mai arrivata: ancora nel 1988 in Senato si presentavano proposte per farla. Così il contratto collettivo italiano è rimasto un contratto di diritto privato.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Nei servizi pubblici essenziali, come sanità, treni, aerei e raccolta dei rifiuti, si può scioperare garantendo le prestazioni indispensabili. Chi proclama lo sciopero comunica durata, modalità e motivi almeno 10 giorni prima. Sul rispetto delle regole vigila la Commissione di garanzia.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RSA si formano nell'ambito dei sindacati legati ai contratti applicati in azienda. Le RSU le eleggono tutti i lavoratori a voto segreto, tra liste in concorrenza, e restano in carica tre anni. Chi viene eletto ha gli stessi permessi e le stesse tutele dei dirigenti delle RSA.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contratto vincola gli iscritti alle organizzazioni che l'hanno firmato. I giudici, però, prendono i minimi contrattuali come misura della retribuzione garantita dall'articolo 36 della Costituzione, e secondo l'OCSE in quasi tutti i suoi paesi i lavoratori coperti da un contratto sono più degli iscritti.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contratto del singolo può solo migliorare le condizioni di quello collettivo. Seconda domanda: lo sciopero lo può proclamare soltanto un sindacato? No, basta un soggetto collettivo.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Sul sito trovi il Recap completo con le fonti, il quiz, le flashcard e la mappa concettuale.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sindacato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Un'associazione di lavoratori che tratta paga e condizioni con le imprese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METÀ OTTOCENTO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129430" y="2106016"/>
            <a:ext cx="178592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decideva paghe e orari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nelle prime fabbriche?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DALL'OTTOCENTO AL 2025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Dalle leghe alla CGIL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Contratti e articolo 39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Sciopero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azienda, tra RSA e RSU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1906 AL 1950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47035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1927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 il sindacato fascista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93044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1948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Scissione della CGIL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1906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la CGdL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Patto di Roma, CGIL unitaria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Nascono CISL e UIL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COSTITUZIONE, IN VIGORE DAL 1948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39, comma 1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vigore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Chiunque può fondare un sindacato o iscriversi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39, commi 2-4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Mai attuati da una legge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Registrazione e contratti validi per tutti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40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Sciopero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Diritto regolato dalle leggi, lo proclama un soggetto collettivo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LEGGE 146 DEL 1990, SERVIZI ESSENZIALI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 preavviso minimo, per iscritto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membri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nella Commissione di garanzia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STATUTO DEL 1970 E ACCORDO DEL 1993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RSA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FORMA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Lavoratori, nei sindacati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Articolo 19 dello Statuto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RSU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FORMA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voto di tutti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MANDATO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anni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Nell'industria e nel commercio si costituiscono sopra i 15 dipendenti.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contratto collettivo arriva oltre chi ha la tessera.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giudici usano i suoi minimi per stabilire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paga giusta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dell'articolo 36.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contratto individuale può cambiare le condizioni del contratto collettivo?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in qualunque direzione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ma solo per migliorarle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mai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Quiz, flashcard e mappa concettuale sul sindacato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recaplica.com/it/educazione-civica/sindacato/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Normattiva · ILO · OCSE · CNEL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Sindacato: cos'è, come nasce e che cosa fa — Recap</dc:title>
  <dc:subject>PptxGenJS Presentation</dc:subject>
  <dc:creator>Recaplica</dc:creator>
  <cp:lastModifiedBy>Recaplica</cp:lastModifiedBy>
  <cp:revision>1</cp:revision>
  <dcterms:created xsi:type="dcterms:W3CDTF">2026-10-21T01:24:17Z</dcterms:created>
  <dcterms:modified xsi:type="dcterms:W3CDTF">2026-10-21T01:24:17Z</dcterms:modified>
</cp:coreProperties>
</file>