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 ruolo di genere è l'insieme di aspettative sociali su come un uomo o una donna dovrebbe comportarsi. Vediamo come si trasmette, attraverso famiglia, scuola, gruppo dei pari e media.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i manuali di sociologia, l'apprendimento comincia fin dalla nascita, attraverso quattro agenti: famiglia, scuola, gruppo dei pari e mass media.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la fonte citata, i genitori forniscono più spesso veicoli, action figure e attrezzatura sportiva ai figli maschi, più spesso bambole, set da cucina e costumi alle figlie. I padri sono in media più rigidi delle madri, specialmente verso i figli maschi.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manuale aggiunge che, in generale, alle bambine viene concesso più margine per discostarsi dal ruolo di genere prescritto rispetto a quanto concesso ai bambini.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Smith (2008) analizzò i dieci film per bambini di maggior incasso usciti negli Stati Uniti tra il 1991 e il 2013: nove personaggi su dieci erano maschi. Davis (1993) osservò che le donne compaiono quasi esclusivamente nelle pubblicità per prodotti di cucina, pulizia o cura dei figli. Lo studio di Zhou e colleghi (2026) su 148 libri illustrati per l'infanzia in Cina trovò personaggi maschili più spesso all'aperto, femminili più spesso in attività domestiche.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Nel campione di 148 libri illustrati analizzato da Zhou e colleghi nel 2026, nei libri di autori cinesi i personaggi maschili rappresentano il 19,2% delle istanze di interazione sociale codificate, contro il 13,4% dei personaggi femminili. Nei libri di autori non cinesi le proporzioni sono più vicine, 17,0% contro 16,0% a favore femminile.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 padri tendono a essere più rigidi delle madri nell'incoraggiare il gioco tipizzato per genere, specialmente verso i figli maschi. Un maggiore coinvolgimento dei padri nella cura dei figli è però associato a una minore tendenza dei figli a stereotipare per genere.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corretta è la prima: gli insegnanti elogiavano e interrompevano gli studenti maschi più spesso delle studentesse, dando loro più occasioni di sviluppare le proprie idee. Seconda domanda per la classe: quali altri agenti di socializzazione, oltre alla famiglia, riconoscete nella vostra giornata?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quiz e le flashcard dell'articolo ripassano la definizione di ruolo di genere, i quattro agenti di socializzazione e gli studi citati su famiglia, scuola e media.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EDUCAZIONE CIVICA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Ruoli di genere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Come si imparano, con la socializzazione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PROVA A RISPONDERE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2820721" y="1737208"/>
            <a:ext cx="2395576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 dove arrivano i ruoli di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genere che diamo per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scontati?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CHIARISCE QUESTO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sono i ruoli di genere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famiglia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scuola e il gruppo dei pari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media per l'infanzia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NELLA SCELTA DEI REGALI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Ai figli maschi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PIÙ SPESSO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Veicoli, action figure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 ANCHE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Attrezzatura sportiva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Alle figlie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PIÙ SPESSO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Bambole, set da cucina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 ANCHE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Costumi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Tra i due genitori, il padre tende a tollerare meno le eccezioni.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OSSERVATO IN CLASSE, NEL 1994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Gli insegnanti davano ai maschi più occasioni di parlare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Sadker e Sadker osservarono insegnanti che elogiavano e interrompevano gli studenti maschi più spesso delle studentesse, dando loro più occasioni di sviluppare le proprie idee.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MOSTRANO I CONTENUTI PER BAMBINI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Film per bambini</a:t>
            </a:r>
            <a:endParaRPr lang="en-US" sz="205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Dieci titoli, Stati Uniti, 1991-2013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Nove protagonisti su dieci erano maschi.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Pubblicità televisiva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Stati Uniti, 1993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donne compaiono quasi solo in spot su cucina, pulizia, cura dei figli.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Libri illustrati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148 titoli, Cina, 2026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Maschi più spesso all'aperto, femmine in attività domestiche.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NEI LIBRI ILLUSTRATI DI AUTORI CINESI, 2026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19,2%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dei personaggi maschili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delle istanze di interazione sociale codificate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13,4%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dei personaggi femminili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delle stesse istanze, nello stesso campione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RISPETTO ALLE MADRI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Padri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Più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rigidi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Nell'incoraggiare il gioco tipizzato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SOPRATTUTTO VERSO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figli maschi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+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rigore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Secondo la fonte citata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COL PADRE PRESENTE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5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Meno stereotipi</a:t>
            </a:r>
            <a:endParaRPr lang="en-US" sz="235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−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stereotipi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Nei figli, dato della ricerca</a:t>
            </a:r>
            <a:endParaRPr lang="en-US" sz="13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CASO DA RICONOSCERE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osservarono Sadker e Sadker in classe, nel 1994?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Insegnanti più generosi di lode e turni di parola con i ragazzi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Nessuna differenza tra maschi e femmine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Studentesse interrotte meno spesso dei compagni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Rivedi i ruoli di genere con quiz e flashcard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recaplica.com/it/educazione-civica/ruoli-di-genere/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OpenStax · Encyclopedia on Early Childhood Development · Behavioral Sciences (MDPI)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Ruoli di genere: come si imparano con la socializzazione — Recap</dc:title>
  <dc:subject>PptxGenJS Presentation</dc:subject>
  <dc:creator>Recaplica</dc:creator>
  <cp:lastModifiedBy>Recaplica</cp:lastModifiedBy>
  <cp:revision>1</cp:revision>
  <dcterms:created xsi:type="dcterms:W3CDTF">2026-10-11T04:25:11Z</dcterms:created>
  <dcterms:modified xsi:type="dcterms:W3CDTF">2026-10-11T04:25:11Z</dcterms:modified>
</cp:coreProperties>
</file>