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Partiamo da una domanda semplice: cosa dice davvero la Costituzione sul lavoro, oltre al fatto noto che ne parla nel primo articolo?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1 della Costituzione pone il lavoro come fondamento della forma di Stato repubblicana, prima ancora della sovranità popolare.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Costituzione riconosce il lavoro come diritto di ogni cittadino e impegna la Repubblica a creare le condizioni perché sia esercitabile davvero. Accanto al diritto, pone anche un dovere di contribuire al progresso della società con un'attività scelta liberamente.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tutela costituzionale copre ogni forma di lavoro, segue i cittadini italiani all'estero, fissa i due criteri della retribuzione e rende riposo e ferie diritti a cui il lavoratore non può rinunciare nemmeno volendo. Chi non può lavorare e non ha mezzi di sussistenza ha diritto all'assistenza sociale, oltre alla copertura previdenziale per infortunio, malattia, invalidità, vecchiaia e disoccupazione involontaria.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Questo è il punto che distingue una garanzia costituzionale da una semplice clausola contrattuale: nemmeno l'accordo tra le parti può toglierla.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portale Cliclavoro, richiamando l'articolo 2094 c.c., definisce la subordinazione come il potere del datore di lavoro di dare direttive, vigilare, controllare ed esercitare il potere disciplinare.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portale del Ministero del Lavoro indica il contratto di lavoro subordinato a tempo indeterminato come la forma contrattuale ordinaria, quella a cui si guarda per prima tra i rapporti di lavoro.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retribuzione, collaborazione nell'impresa e lavoro alle dipendenze e sotto la direzione dell'imprenditore. Seconda domanda per la classe: perché riposo e ferie sono indisponibili anche se il lavoratore fosse d'accordo a cederli?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principio costituzionale del lavoro fino al contratto firmato tra datore e lavoratore: la stessa garanzia attraversa entrambi i livelli.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lavoro nella Costituzione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principio al contratto di lavoro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1 DELLA COSTITUZIONE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74538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Repubblica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italiana si definisce fondata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sul lavoro?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PRINCIPIO AL CONTRATTO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e dovere, negli articoli 1 e 4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garanzie del Titolo III, artt. 35-38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subordinazione nel Codice Civile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principio al contratto concreto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 E DOVERE NELLO STESSO ARTICOLO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 lavoro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Riconosciuto a ogni cittadino dall'articolo 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Dovere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contribuire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un'attività scelta liberamente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COPRONO GLI ARTICOLI 35-38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forma di lavoro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Compresa la formazione professionale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Retribuzione e orario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Proporzionata, sufficiente, con riposo e ferie indisponibili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Previdenza e assistenza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chi non può lavorare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DIRITTO CHE NON SI CEDE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Riposo e ferie non si possono scambiare con un compenso più alto.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Costituzione li rende indisponibili: il lavoratore non può rinunciarvi nemmeno con il proprio consenso.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SUBORDINATO O AUTONOMO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Lavoro subordinato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Alle dipendenze dell'imprenditore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datore dirige, vigila, controlla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Lavoro autonomo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Organizzazione propria dell'attività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vincolo di dipendenza e direzione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L'art. 2094 c.c. distingue i casi su retribuzione, collaborazione e dipendenza.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FORMA DI RIFERIMENTO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Standard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contratto a tempo indeterminato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Indicato da Cliclavoro come forma di riferimento tra i rapporti di lavoro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tre elementi definiscono il lavoratore subordinato secondo l'articolo 2094 del Codice Civile?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Retribuzione, collaborazione nell'impresa, dipendenza e direzione dell'imprenditore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Orario di lavoro, ferie e previdenza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Contratto scritto, periodo di prova e retribuzione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recaplica.com/it/educazione-civica/rapporto-di-lavoro/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italiana · Codice Civile · Cliclavoro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Contratto di lavoro e rapporto di lavoro nella Costituzione italiana — Recap</dc:title>
  <dc:subject>PptxGenJS Presentation</dc:subject>
  <dc:creator>Recaplica</dc:creator>
  <cp:lastModifiedBy>Recaplica</cp:lastModifiedBy>
  <cp:revision>1</cp:revision>
  <dcterms:created xsi:type="dcterms:W3CDTF">2026-10-11T04:25:11Z</dcterms:created>
  <dcterms:modified xsi:type="dcterms:W3CDTF">2026-10-11T04:25:11Z</dcterms:modified>
</cp:coreProperties>
</file>