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Partiamo da una domanda semplice: cosa dice davvero la Costituzione sul lavoro, oltre al fatto noto che ne parla nel primo articolo?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1 della Costituzione pone il lavoro come fondamento della forma di Stato repubblicana, prima ancora della sovranità popolare.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Costituzione riconosce il lavoro come diritto di ogni cittadino e impegna la Repubblica a creare le condizioni perché sia esercitabile davvero. Accanto al diritto, pone anche un dovere di contribuire al progresso della società con un'attività scelta liberamente.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tutela costituzionale copre ogni forma di lavoro, segue i cittadini italiani all'estero, fissa i due criteri della retribuzione e rende riposo e ferie diritti a cui il lavoratore non può rinunciare nemmeno volendo. Chi non può lavorare e non ha mezzi di sussistenza ha diritto all'assistenza sociale, oltre alla copertura previdenziale per infortunio, malattia, invalidità, vecchiaia e disoccupazione involontaria.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Questo è il punto che distingue una garanzia costituzionale da una semplice clausola contrattuale: nemmeno l'accordo tra le parti può toglierla.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portale Cliclavoro, richiamando l'articolo 2094 c.c., definisce la subordinazione come il potere del datore di lavoro di dare direttive, vigilare, controllare ed esercitare il potere disciplinare.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 tre elementi insieme, non uno solo, fanno di un lavoratore un lavoratore subordinato secondo il Codice Civile.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portale del Ministero del Lavoro indica il contratto di lavoro subordinato a tempo indeterminato come la forma contrattuale ordinaria, quella a cui si guarda per prima tra i rapporti di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retribuzione, collaborazione nell'impresa e lavoro alle dipendenze e sotto la direzione dell'imprenditore. Seconda domanda per la classe: perché riposo e ferie sono indisponibili anche se il lavoratore fosse d'accordo a cederli?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principio costituzionale del lavoro fino al contratto firmato tra datore e lavoratore: la stessa garanzia attraversa entrambi i livelli.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nella Costituzione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principio al contratto di lavoro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1 DELLA COSTITUZIONE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7453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Repubblica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italiana si definisce fondata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 lavoro?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PRINCIPIO AL CONTRATTO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e dovere, negli articoli 1 e 4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garanzie del Titolo III, artt. 35-38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subordinazione nel Codice Civile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principio al contratto concreto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e dovere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dicono gli artt. 1 e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E DOVERE NELLO STESSO ARTICOLO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lavoro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Riconosciuto a ogni cittadino dall'articolo 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contribuire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un'attività scelta liberamente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garanzie del lavoro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artt. 35-38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COPRONO GLI ARTICOLI 35-38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forma di lavoro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Compresa la formazione professionale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Retribuzione e orario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Proporzionata, sufficiente, con riposo e ferie indisponibili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Previdenza e assistenza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 non può lavorare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DIRITTO CHE NON SI CEDE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Riposo e ferie non si possono scambiare con un compenso più alto.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Costituzione li rende indisponibili: il lavoratore non può rinunciarvi nemmeno con il proprio consenso.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di lavoro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Dall'articolo 2094 c.c. al contratto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SUBORDINATO O AUTONOMO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subordinato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 dipendenze dell'imprenditore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datore dirige, vigila, controlla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autonomo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Organizzazione propria dell'attività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vincolo di dipendenza e direzione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2094 c.c. distingue i casi su retribuzione, collaborazione e dipendenza.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ELEMENTI DELL'ARTICOLO 2094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Retribuzione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corrispettivo del lavoro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lavoratore si obbliga dietro compenso.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Collaborazione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l'impresa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L'attività si inserisce nell'organizzazione altrui.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Dipendenza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vincolo verso l'imprenditore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nucleo della subordinazione.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DI RIFERIMENTO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Standard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contratto a tempo indeterminato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Indicato da Cliclavoro come forma di riferimento tra i rapporti di lavoro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tre elementi definiscono il lavoratore subordinato secondo l'articolo 2094 del Codice Civile?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Retribuzione, collaborazione nell'impresa, dipendenza e direzione dell'imprenditore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Orario di lavoro, ferie e previdenza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Contratto scritto, periodo di prova e retribuzione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recaplica.com/it/educazione-civica/rapporto-di-lavoro/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italiana · Codice Civile · Cliclavoro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di lavoro e rapporto di lavoro nella Costituzione italiana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