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bene che ci appartiene sembra scontato, ma la legge disegna con precisione dove finisce il nostro diritto e comincia l'interesse di tutti 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domanda filosofica: la risposta sta scritta nel Codice Civile e nella Costituzione, con due verbi e alcuni limiti precisi.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definizione civilistica, si passa per l'articolo 42 della Costituzione, si arriva all'espropriazione e si chiude con il fondamento internazionale.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definizione civilistica di riferimento: due verbi, godere e disporre, e una clausola di chiusura che rimanda a tutti i limiti fissati dalla legge, compresi quelli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commi si leggono in fila: prima la distinzione tra proprietà pubblica e privata, poi la funzione sociale come condizione della garanzia, infine l'espropriazione come limite estremo, mai senza indennizzo.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beneficiario non è sempre lo Stato: l'art. 1 del Testo Unico parla di espropriazione 'anche a favore di privati', per esempio quando un'opera di pubblica utilità la realizza un'impresa.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Manca una delle due condizioni e l'espropriazione non regge, come già fissa l'art. 42 comma 3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Protocollo CEDU aggiunge un dettaglio che la Dichiarazione ONU non specifica: lo Stato può controllare l'uso della proprietà anche per far pagare le tasse, senza che questo sia una privazione.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godere e disporre in modo pieno ed esclusivo, ma sempre entro i limiti dell'ordinamento. Seconda domanda per la classe: quali due condizioni servono, secondo l'art. 834 c.c., per espropriare legalmente un bene?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di proprietà non è un blocco unico: è un fascio di regole che parte dal Codice Civile del 1942, passa dalla Costituzione del 1948 e arriva ai trattati internazionali sui diritti umani.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privata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cosa comprende e quali limiti ha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DELLA PROPRIETÀ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31195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 dove arriva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possiedi?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comprende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comprende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Godere e disporre, con dei limiti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826711" y="1559001"/>
            <a:ext cx="4548480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proprietario ha diritto di godere e disporre delle cose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modo pieno ed esclusivo, entro i limiti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con l'osservanza degli obblighi stabiliti dall'ordinamento giuridico.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CODICE CIVILE, ART. 832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42 e l'art. 832 c.c.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42 DELLA COSTITUZIONE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è pubblica o privata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privata è garantita, ma la legge ne fissa i limiti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essere espropriata per interesse generale, con indennizzo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Funzione sociale ed esproprio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PARTI DI UN'ESPROPRIAZIONE, SECONDO IL DPR 327/2001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Espropriato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perde il diritto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era titolare del diritto, sia un privato sia un ente pubblico.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Autorità espropriante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cura il procedimento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L'autorità amministrativa titolare del potere di espropriare.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Beneficiario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riceve il bene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ottiene il decreto di esproprio a proprio favore, privato o ente pubblico.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Espropriare senza indennizzo non è legale.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834 del Codice Civile impone due condizioni insieme: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dichiarazione legale di pubblico interesse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pagamento di una giusta indennità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mondo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e Convenzione europea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Universale (1948)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alla proprietà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privazione arbitraria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Protocollo n. 1 CEDU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Godimento pacifico dei beni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 regola l'uso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diritto, stesso limite: lo Stato può regolarne l'uso.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l'art. 832 del Codice Civile, cosa può fare il proprietario di un bene?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Goderne e disporne in modo pieno ed esclusivo, entro i limiti dell'ordinamento giuridico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Usarlo senza alcun limite, qualunque cosa dica la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custodirlo, senza poterlo vendere o modificare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recaplica.com/it/educazione-civica/proprieta-privata/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art. 42 · Codice Civile, artt. 832 e 834 · DPR 327/2001 · ONU, art. 17 UDHR · CEDU, Protocollo n. 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Proprietà privata: cos'è, cosa comprende e quali limiti ha — Recap</dc:title>
  <dc:subject>PptxGenJS Presentation</dc:subject>
  <dc:creator>Recaplica</dc:creator>
  <cp:lastModifiedBy>Recaplica</cp:lastModifiedBy>
  <cp:revision>1</cp:revision>
  <dcterms:created xsi:type="dcterms:W3CDTF">2026-09-30T13:32:09Z</dcterms:created>
  <dcterms:modified xsi:type="dcterms:W3CDTF">2026-09-30T13:32:09Z</dcterms:modified>
</cp:coreProperties>
</file>