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proprietà intellettuale è la categoria giuridica che protegge le creazioni della mente, opere, invenzioni, marchi, disegni, anche se non hanno una consistenza fisica. Oggi vediamo cosa copre, come si divide in due famiglie e quanto durano le sue tutele.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proprietà privata protegge i beni fisici. La proprietà intellettuale applica la stessa logica giuridica a beni immateriali, come le definisce la WIPO/OMPI: creazioni della mente, cioè invenzioni, opere letterarie e artistiche, disegni e i segni usati nel commercio.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d'autore protegge le opere della creatività e nasce automaticamente con la creazione dell'opera e non richiede formalità: lo indica la SIAE. La proprietà industriale, invece, nasce solo con una domanda depositata presso un ufficio competente, come il MIMIT in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SIAE i diritti patrimoniali dell'autore durano per tutta la sua vita più 70 anni dopo la morte; trascorso quel periodo l'opera cade in pubblico dominio. I diritti morali, invece, sono inalienabili e senza limite di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Queste sono le tre durate della proprietà industriale italiana, con le cifre indicate dal MIMIT: brevetto 20 anni dal deposito, poi scade; marchio 10 anni dal deposito, rinnovabile all'infinito per periodi di 10 anni; disegno o modello 5 anni, rinnovabile fino a un massimo di 25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Sia la WIPO sia la SIAE lo confermano: il diritto d'autore nasce automaticamente con la creazione dell'opera. La registrazione, dove esiste, serve solo come prova facoltativa: il diritto esiste già dal momento della creazione.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tutela internazionale nasce nell'Ottocento con due trattati distinti: la Convenzione di Parigi del 1883 per la proprietà industriale e la Convenzione di Berna del 1886 per il diritto d'autore. L'accordo TRIPS della WTO fissa oggi gli standard minimi validi per tutti gli Stati membri: 20 anni per i brevetti, almeno la vita dell'autore più 50 anni per il diritto d'autore. Gli Stati possono tutelare di più, mai di 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20 anni dalla data di deposito, e il brevetto non si rinnova: lo stesso standard minimo fissato dall'accordo TRIPS. Seconda domanda per la classe: perché il diritto d'autore italiano, con 70 anni post mortem, va oltre il minimo internazionale di 50 anni fissato dallo stesso accordo?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il Codice della proprietà industriale italiano, la differenza tra diritto d'autore e copyright e i falsi miti più diffusi sulla proprietà intellettuale.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intellettuale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divide tra diritto d'autore e proprietà industriale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14650" y="3212440"/>
            <a:ext cx="27677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casa si tocca.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canzone no. Perché la legge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protegge entrambe?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grandi famiglie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diritto d'autore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la proprietà industriale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durate, a confronto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CIASCUNA TUTELA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d'autore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solo, con l'opera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Libri, musica, film, software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industriale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un deposito formale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Brevetti, marchi, disegni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protegge entrambe, con regole diverse per ciascuna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D'AUTORE, IN ITALIA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Subito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tutela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nessuna registrazione richiesta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dopo la 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durano i diritti patrimoniali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diritti morali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restano dell'autore per sempre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BREVETTO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Invenzioni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data di deposito, non rinnovabili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Segni distintivi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Rinnovabile all'infinito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DISEGNO O MODELLO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degli oggetti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Rinnovabile fino a un tetto di 25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è protetta solo se viene registrata da qualche parte.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realtà nasce protetta nel momento in cui viene creata,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nessuna formalità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QUADRO INTERNAZIONALE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Convenzione di Parigi, proprietà industriale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Convenzione di Berna, diritto d'autore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TRIPS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minimi nella WTO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dura un brevetto per invenzione in Italia?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10 anni, rinnovabili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 anni, non rinnovabili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sempre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recaplica.com/it/educazione-civica/proprieta-intellettuale/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WIPO/OMPI · WTO · SIAE · MIMIT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Proprietà intellettuale: cos'è e cosa tutela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