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14 marzo, in molte scuole e musei scientifici, si festeggia una data che nel calendario americano si scrive 3/14, come le prime cifre di pi greco.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formato data usato negli Stati Uniti il mese precede il giorno, marzo diventa 3, e 3/14 richiama 3,14, le prime cifre di pi greco.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Shaw lavorava all'Exploratorium di San Francisco da 33 anni. Descriveva la festa come di tutti, non sua, dicendo di essere solo quello che tiene il palo.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è nata parlando con i colleghi, tra cui Ron Hipschman, di costanti matematiche.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celebrazione pubblica comprende anche un pi shrine e il consumo di torte di frutta e pizza.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Tutti elementi documentati della celebrazione annuale all'Exploratorium di San Francisco.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risoluzione motiva la scelta del 14 marzo con l'approssimazione di pi greco a 3,14 e sostiene la celebrazione della giornata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scuole organizzano gare di memoria sulle cifre di pi greco, molti ristoranti di pizza e pasticcerie offrono sconti e il MIT fa coincidere spesso l'invio delle lettere di ammissione con il Pi Greco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Larry Shaw, fisico dell'Exploratorium di San Francisco. Seconda domanda per la classe: in che formato di data nasce il collegamento con 3,14?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Pi Greco Day racconta la ricorrenza; per il numero che l'ha ispirata c'è il Recap dedicato a pi greco.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 Greco Day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festa nata dal 3,14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MARZO DIVENTA 3, NEL FORMATO 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52593" y="2474824"/>
            <a:ext cx="24911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proprio il 14 marzo?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NATA NEL 1988, PUBBLICA DAL 1989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L'idea di Larry Shaw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festa cresce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 ufficiale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festeggia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L'idea di Larry Shaw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ritiro, un'intuizione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L'IDEA ARRIVA NEL 1988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Larry Shaw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1939-2017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12 agosto, negli Stati Uniti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l'idea del Pi Greco Day all'Exploratorium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il 19 agosto, dopo 33 anni al museo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NATA AL 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dell'idea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Durante un ritiro del personale dell'Exploratorium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all'Exploratorium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che Larry Shaw ci ha lavorato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festa cresce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personale al pubblico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MUSEO AL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Festa riservata al personale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 al pubblico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Parata delle 13:59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Cartelli con le cifre di pi greco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ALLA PARATA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 shrine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punto fermo della festa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piccolo santuario attorno a cui si raccoglie il pubblico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coro per Einstein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tradizione dell'Exploratorium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canta buon compleanno ad Albert Einstein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torte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gioco di parole con pie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frutta e di pizza, al museo e nei locali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 ufficiale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risoluzione del Congresso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CONGRESSO VOTA NEL 2009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obbliga nessuno a festeggiare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12 marzo 2009 la Camera dei Rappresentanti USA ha approvato la H.Res. 224, che riconosce il 14 marzo come National Pi Day e incoraggia le scuole a celebrarlo,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risoluzione non vincolante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festeggia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Scuole, locali, università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SCUOLA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ricorda più cifre a memoria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LOCALI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Sconti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Pizza e torte scontate o gratis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ALL'UNIVERSITÀ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 di ammissione il 14 marzo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avuto l'idea del Pi Greco Day?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Shaw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Albert Einstein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Congresso degli Stati Uniti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perché pi greco non finisce mai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recaplica.com/it/scienza/pi-greco/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GovInfo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 Greco Day, cos'è e perché si festeggia il 14 marzo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