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patto di riservato dominio, art. 1523 c.c., è la clausola con cui in una vendita a rate il venditore resta proprietario del bene fino al pagamento dell'ultima rata.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compratore lo riceve e lo usa da subito, ma non ne è ancora proprietario: la proprietà resta al venditore fino al saldo dell'ultima rata.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testo dell'art. 1523 c.c.: fissa sia la regola sulla proprietà, che resta al venditore, sia quella sul rischio, che passa al compratore dalla consegna.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consegna il compratore usa il bene e ne assume i rischi; il venditore resta proprietario per tutta la durata delle rate; solo col pagamento dell'ultima rata la proprietà passa al compratore.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vendita ordinaria la proprietà passa con l'accordo (consenso traslativo). Nella vendita con riserva di proprietà il contratto è comunque vincolante da subito, ma la proprietà passa solo con l'ultima rata: è una deroga a quella regola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l'art. 1524 c.c., la riserva conta anche per chi vanta un credito verso il compratore, ma a una condizione: serve un documento scritto con data certa, fissata prima di un eventuale pignoramento.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1525 c.c. protegge il compratore da risoluzioni sproporzionate: il mancato pagamento di una sola rata, se non supera l'ottava parte del prezzo, non fa risolvere il contratto, e questa protezione non è derogabile con un patto contrario.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la risoluzione avviene per colpa del compratore, il venditore deve restituire le rate riscosse, ma ha diritto a un equo compenso per l'uso che il compratore ha fatto del bene.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non si risolve: l'art. 1525 c.c. esclude la risoluzione quando la rata non pagata non supera l'ottava parte del prezzo, e questa protezione non è derogabile. Seconda domanda per la classe: cosa cambia, secondo l'art. 1524 c.c., se il venditore vuole far valere la riserva anche verso i creditori del compratore?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patto di riservato dominio, art. 1523 c.c., rinvia la proprietà all'ultima rata; il rischio passa comunque al compratore dalla consegna; la riserva si fa valere verso i creditori solo con un atto scritto a data certa; una rata sotto l'ottava parte del prezzo non basta a risolvere il contratto.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Patto di riservato dominio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clausola che rimanda la proprietà a dopo l'ultima rata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1737208"/>
            <a:ext cx="25553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possiede davvero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 comprato a rate, prima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aver finito di pagarlo?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L'art. 1523 c.c.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rischia cosa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tutela del venditore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tutela del compratore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L'art. 1523 c.c.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regola di base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629920" y="2154276"/>
            <a:ext cx="6343548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compratore acquista la proprietà della cosa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 pagamento dell'ultima rata di prezzo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1523 C.C., CITATO DA BROCARDI.IT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4805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Rischio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 al compratore da qui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Consegna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compratore riceve il bene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venditore resta proprietario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Ultima 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passa al compratore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rischia cosa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Consegna e proprietà si separano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Vendita ordinaria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 immediata, dalla firma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compratore da subito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riserva di proprietà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 condizionata al saldo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compratore dalla consegna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sposta solo il passaggio di proprietà, non la validità del contratto.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tutela del venditore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verso i creditori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IL VENDITORE SI PROTEGGE DAI CREDITORI DEL COMPRATORE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Scritto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data certa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anteriore a un eventuale pignoramento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Valida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i creditori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solo con questi requisiti, altrimenti la riserva non conta per loro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tutela del compratore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limite alla risoluzione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ALLA RISOLUZIONE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rata non pagata non basta a sciogliere il contratto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il suo valore non supera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ottava parte del prezzo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contratto resta in piedi: le parti non possono escludere questa soglia.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CONTRATTO SI RISOLVE PER INADEMPIMENTO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restituite al compratore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venditore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compenso al venditore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l'uso del bene nel periodo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rata non pagata vale un decimo del prezzo. Si risolve il contratto?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sempre, qualunque sia l'importo della rata non pagata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perché la rata non supera l'ottava parte del prezzo: le parti non possono escluderlo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il contratto non si può mai risolvere per inadempimento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recaplica.com/it/educazione-civica/patto-di-riservato-dominio/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Brocardi.it · Diritto.it · Studio Cataldi · Egregio Avvocato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Patto di riservato dominio: cos'è e come funziona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