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Cinque organi tengono in piedi lo Stato italiano, ciascuno con un compito diverso: oggi vediamo chi sono e cosa fa ognuno.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sola persona o un solo ente: sono cinque organi diversi, ognuno con un compito preciso, più altri quattro che li affiancano senza sostituirli.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bicameralismo italiano è definito perfetto perché Camera e Senato hanno gli stessi compiti e gli stessi poteri, cosa rara tra i parlamenti degli altri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dei ministri è composto da tutti i ministri, con o senza portafoglio, ed è presieduto dal Presidente del Consiglio: insieme decidono la linea del Governo.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della Repubblica rappresenta l'unità nazionale ed è un potere neutro, posto fuori dalla tripartizione classica dei poteri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organi giudica cause al posto della Magistratura: affiancano Parlamento e Governo, ciascuno con un compito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distinzione che qualche manuale sfuma diversamente, ma il punto fermo resta: solo cinque organi sono condizione perché lo Stato funzioni, gli altri lo affiancano.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organi di rilievo costituzionale: la Costituzione li qualifica come organi ausiliari. Seconda domanda per la classe: chi elegge il Presidente della Repubblica? Il Parlamento in seduta comune, coi delegati regionali.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la mappa concettuale, il quiz e le flashcard per ripassare gli organi costituzionali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 costituzionali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 nello Stato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davvero, in 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ORGANI, IN ORDINE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CAMERE, PIÙ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Camera dei deputati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 Senato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 Senato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della Camera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alla Camera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Seduta comune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Camere riunite insieme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Elegge il Presidente della Repubblica e altre cariche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DEI MINISTRI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o senza portafoglio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 senza portafoglio, presieduti dal Presidente del Consiglio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del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la determina e ne guida l'attuazione amministrativa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Presidente della Repubblica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anni di mandato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Parlamento in seduta comune, coi delegati regionali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Governo, promulga le leggi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anni, art. 85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ORGANI DI RILIEVO COSTITUZIONALE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Autonomia della magistratura ordinaria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su assunzioni, trasferimenti, promozioni e sanzioni dei magistrati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ausiliario del Parlamento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l'andamento della pubblica amministrazione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Consulenza economica e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iniziativa legislativa in materia economica e sociale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tutti gli organi della Costituzione sono organi costituzionali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CSM, la Corte dei Conti, il CNEL e il Consiglio di Stato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di rilievo costituzionale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Costituzione li qualifica come organi ausiliari, un gruppo distinto dai cinque essenziali.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ESSENZIALI O AUSILIARI?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CSM, Corte dei Conti, CNEL e Consiglio di Stato sono classificati come...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costituzionali essenziali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di rilievo costituzionale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 locali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recaplica.com/it/educazione-civica/organi-costituzionali-stato-italiano/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Costituzionale · Camera dei Deputati · Governo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 costituzionali: quali sono e chi fa cosa — Recap</dc:title>
  <dc:subject>PptxGenJS Presentation</dc:subject>
  <dc:creator>Recaplica</dc:creator>
  <cp:lastModifiedBy>Recaplica</cp:lastModifiedBy>
  <cp:revision>1</cp:revision>
  <dcterms:created xsi:type="dcterms:W3CDTF">2026-09-23T03:38:46Z</dcterms:created>
  <dcterms:modified xsi:type="dcterms:W3CDTF">2026-09-23T03:38:46Z</dcterms:modified>
</cp:coreProperties>
</file>