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Cinque organi tengono in piedi lo Stato italiano, ciascuno con un compito diverso: oggi vediamo chi sono e cosa fa ognuno.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una sola persona o un solo ente: sono cinque organi diversi, ognuno con un compito preciso, più altri quattro che li affiancano senza sostituirli.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bicameralismo italiano è definito perfetto perché Camera e Senato hanno gli stessi compiti e gli stessi poteri, cosa rara tra i parlamenti degli altri Paesi.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a fare le leggi, il Parlamento tiene sotto controllo il Governo per tutta la durata della legislatura, non solo al momento del voto di fiducia.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Consiglio dei ministri è composto da tutti i ministri, con o senza portafoglio, ed è presieduto dal Presidente del Consiglio: insieme decidono la linea del Governo.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Senza la fiducia delle due Camere il Governo non può restare in carica: è il legame diretto tra Parlamento ed esecutivo.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Presidente della Repubblica rappresenta l'unità nazionale ed è un potere neutro, posto fuori dalla tripartizione classica dei poteri dello 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gli atti che compie, il Presidente è irresponsabile: a rispondere sono i ministri che li controfirmano.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di questi tre organi giudica cause al posto della Magistratura: affiancano Parlamento e Governo, ciascuno con un compito diverso.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Consiglio di Stato, dopo l'istituzione dei tribunali amministrativi regionali, giudica in appello le loro sentenze, ed è giudice ultimo su quella materia.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distinzione che qualche manuale sfuma diversamente, ma il punto fermo resta: solo cinque organi sono condizione perché lo Stato funzioni, gli altri lo affiancano.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organi di rilievo costituzionale: la Costituzione li qualifica come organi ausiliari. Seconda domanda per la classe: chi elegge il Presidente della Repubblica? Il Parlamento in seduta comune, coi delegati regionali.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online ha anche la mappa concettuale, il quiz e le flashcard per ripassare gli organi costituzionali uno per 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 costituzionali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fa cosa nello Stato italiano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TUTTO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474824"/>
            <a:ext cx="42832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davvero, in Italia?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CINQUE ORGANI, IN ORDINE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Parlamento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Governo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Presidente della Repubblica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Magistratura e organi di rilievo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Parlamento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 le leggi, controlla il Governo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CAMERE, PIÙ UNA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Camera dei deputati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Stessi compiti e poteri del Senato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Approva le leggi insieme al Senato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Senato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Stessi compiti e poteri della Camera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Approva le leggi insieme alla Camera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Seduta comune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Camere riunite insieme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Elegge il Presidente della Repubblica e altre cariche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 IL PARLAMENTO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Leggi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approva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Approva le leggi dello Stato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Fiducia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concede e la revoca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concede e la può revocare al Governo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Controllo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 Governo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Indirizza e controlla l'attività del Governo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Governo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 la politica del Paese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CONSIGLIO DEI MINISTRI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Ministri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o senza portafoglio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o senza portafoglio, presieduti dal Presidente del Consiglio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Politica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generale del Governo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Consiglio la determina e ne guida l'attuazione amministrativa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FIDUCIA DELLE CAMERE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Giuramento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davanti al Presidente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Fiducia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entrambe le Camere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Sfiducia possibile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resta in carica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Presidente della Repubblica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Garantisce l'unità nazionale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CAPO DELLO STATO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Presidente della Repubblica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 anni di mandato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Elezione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Parlamento in seduta comune, coi delegati regionali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Poteri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Nomina il Governo, promulga le leggi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Mandato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 anni, art. 85 della Costituzione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POTERI DEL PRESIDENTE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Presidente del Consiglio e ministri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Presidente del Consiglio e i ministri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Scioglie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Camere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Camere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Promulga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leggi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leggi approvate dal Parlamento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Magistratura e organi di rilievo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giudica, chi affianca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ORGANI DI RILIEVO COSTITUZIONALE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CSM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Autonomia della magistratura ordinaria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su assunzioni, trasferimenti, promozioni e sanzioni dei magistrati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Corte dei Conti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Organo ausiliario del Parlamento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Controlla l'andamento della pubblica amministrazione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CNEL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Consulenza economica e sociale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iniziativa legislativa in materia economica e sociale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MAGISTRATURA E IL CONSIGLIO DI STATO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Giudica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Magistratura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Magistratura applica la legge ai casi concreti, con indipendenza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Appello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Consiglio di Stato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Massimo organo di consulenza giuridico-amministrativa, giudice d'appello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tutti gli organi della Costituzione sono organi costituzionali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CSM, la Corte dei Conti, il CNEL e il Consiglio di Stato sono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 di rilievo costituzionale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Costituzione li qualifica come organi ausiliari, un gruppo distinto dai cinque essenziali.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ESSENZIALI O AUSILIARI?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CSM, Corte dei Conti, CNEL e Consiglio di Stato sono classificati come...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Organi costituzionali essenziali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Organi di rilievo costituzionale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Enti locali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mappa 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recaplica.com/it/educazione-civica/organi-costituzionali-stato-italiano/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Corte Costituzionale · Camera dei Deputati · Governo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 costituzionali: quali sono e chi fa cosa — Recap</dc:title>
  <dc:subject>PptxGenJS Presentation</dc:subject>
  <dc:creator>Recaplica</dc:creator>
  <cp:lastModifiedBy>Recaplica</cp:lastModifiedBy>
  <cp:revision>1</cp:revision>
  <dcterms:created xsi:type="dcterms:W3CDTF">2026-09-23T03:38:46Z</dcterms:created>
  <dcterms:modified xsi:type="dcterms:W3CDTF">2026-09-23T03:38:46Z</dcterms:modified>
</cp:coreProperties>
</file>