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L'ordinamento giudiziario italiano si divide in giurisdizione ordinaria e giurisdizioni speciali, si articola in gradi di giudizio e si regge su alcune garanzie costituzionali per l'indipendenza dei giudici. Oggi vediamo come è organizzato, partendo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sito della Corte di Cassazione, il suo compito è assicurare l'esatta osservanza e l'uniforme interpretazione della legge, non riesaminare i fatti di causa: è un giudice di legittimità, non di merito. È la distinzione che apre tutto il discorso sui gradi di 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102 vieta di istituire nuovi giudici straordinari o speciali; l'art. 103 elenca le eccezioni previste direttamente dalla Costituzione: la giustizia amministrativa (Consiglio di Stato e TAR), la giurisdizione contabile della Corte dei conti e i tribunali militari.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103 assegna al Consiglio di Stato e agli altri organi di giustizia amministrativa la tutela degli interessi legittimi verso la pubblica amministrazione, alla Corte dei conti le materie di contabilità pubblica e ai tribunali militari i reati militari, con regole diverse in tempo di pace e in tempo di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glossario del Ministero della Giustizia descrive tre livelli: il giudizio di primo grado, il giudizio di appello (o secondo grado) e il giudizio di legittimità presso la Corte di Cassazione, che chiude il percorso.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la Cassazione giudica solo violazioni di diritto, vizi di procedura o di motivazione, e stabilisce principi vincolanti per il giudice del rinvio. I fatti restano quelli accertati nei gradi di merito, primo grado e appello.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magistratura giudicante decide le cause; quella requirente, il pubblico ministero, rappresenta l'accusa nel processo penale e ha l'obbligo di esercitare l'azione penale secondo l'art. 112. Secondo l'art. 107, i magistrati si distinguono fra loro soltanto per diversità di funzioni, non per un grado gerarchico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giudice di pace inizia la sua attività il 1° maggio 1995, in sostituzione del giudice conciliatore, con una competenza civile molto più ampia; dal 1° gennaio 2002 giudica anche reati penali lievi, che non richiedono accertamenti complessi. È un magistrato onorario, non di carriera: il suo incarico dura quattro anni ed è confermabile una sola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104 stabilisce che la magistratura costituisce un ordine autonomo e indipendente da ogni altro potere. L'art. 107 dice che i magistrati sono inamovibili. L'art. 111 fissa il giusto processo: contraddittorio fra le parti, giudice terzo e imparziale, ragionevole durata.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superiore della magistratura, previsto dall'art. 104, è presieduto dal Presidente della Repubblica. Ne fanno parte di diritto il primo presidente e il procuratore generale della Cassazione. Gli altri membri sono eletti: due terzi dai magistrati ordinari, un terzo dal Parlamento in seduta comune tra professori di materie giuridiche e avvocati con quindici anni di esercizio. Durano in carica quattro anni e non sono immediatamente rieleggibili.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l'articolo 112 della Costituzione, il pubblico ministero deve esercitare l'azione penale quando emergono elementi di reato: è un obbligo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Primo grado e appello sono giudici di merito, che accertano i fatti; la Cassazione è giudice di legittimità e controlla solo se la legge è stata applicata bene. Se c'è tempo, seconda domanda dal quiz del Recap: che cosa impone l'art. 112 al pubblico ministero? (L'obbligo di esercitare l'azione penale.)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Ordinamento giudiziario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giudica, come si struttura, quali garanzie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CAPIRE SUBITO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31963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Cassazione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rifà il processo?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giustizie, una Costituzione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gradi di giudizio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giudica, chi accusa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Indipendenza e autogoverno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giustizie, una Costituzione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Ordinaria e speciale, secondo la Carta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ORDINARIA O SPECIALE?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Magistrati ordinari (art. 102)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generalità delle cause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Speciale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Consiglio di Stato, Corte dei conti, tribunali militari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Amministrazione, conti pubblici, reati militari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103 fissa le uniche eccezioni ammesse dalla Costituzione.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GIURISDIZIONI SPECIALI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Stato e TAR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Giustizia amministrativa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Tutela verso la pubblica amministrazione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contabile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 di contabilità pubblica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Tribunali militari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militare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Reati militari commessi da appartenenti alle Forze armate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gradi di giudizio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tribunale alla Cassazione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UNA CAUSA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grado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Giudice di merito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grado, giudice di merito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Giudizio di legittimità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72458" y="2106016"/>
            <a:ext cx="12377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errore sui fatti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corregge in Cassazione?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giudica, chi accusa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Giudicante e requirente, stesso concorso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FUNZIONI, NON DUE GRADI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Giudicante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giudici, decidono la causa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Inamovibili (art. 107)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Requirente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pubblico ministero, presso ogni ufficio giudiziario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Esercitare l'azione penale (art. 112)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107 lo dice chiaro: i magistrati si distinguono solo per funzione.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GIUDICE DI PACE, IN DUE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l'avvio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sostituisce il giudice conciliatore, abolito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qui giudica anche i reati lievi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Indipendenza e autogoverno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garanzie della magistratura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GARANZIE DELLA COSTITUZIONE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indipendenza della magistratura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magistrati inamovibili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giusto processo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COMPONE IL CSM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Capo dello Stato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Presiede il Consiglio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104 della Costituzione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 della Cassazione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 di diritto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parte del CSM per la carica che ricoprono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Membri eletti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terzi magistrati, un terzo Parlamento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Durano in carica quattro anni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 ministero deve agire quando emergono elementi di reato.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Glielo impone l'articolo 112 della Costituzione: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esercitare l'azione penale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fra un giudice di merito e la Cassazione?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giudice di merito valuta i fatti, la Cassazione controlla solo l'applicazione della legge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lo stesso ruolo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Cassazione giudica solo cause civili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recaplica.com/it/educazione-civica/ordinamento-giudiziario/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della Repubblica Italiana · Ministero della Giustizia · Corte di Cassazione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Ordinamento giudiziario in Italia: organi e gradi di giudizio — Recap</dc:title>
  <dc:subject>PptxGenJS Presentation</dc:subject>
  <dc:creator>Recaplica</dc:creator>
  <cp:lastModifiedBy>Recaplica</cp:lastModifiedBy>
  <cp:revision>1</cp:revision>
  <dcterms:created xsi:type="dcterms:W3CDTF">2026-09-25T12:17:39Z</dcterms:created>
  <dcterms:modified xsi:type="dcterms:W3CDTF">2026-09-25T12:17:39Z</dcterms:modified>
</cp:coreProperties>
</file>