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un diritto che divide la proprietà in due: chi può disporre di un bene, e chi può usarlo.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caso più comune: i genitori donano la nuda proprietà della casa ai figli e si riservano l'usufrutto, cioè il diritto di continuare ad abitarla.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832 del Codice Civile definisce la piena proprietà come il diritto di godere e disporre di un bene in modo pieno ed esclusivo. Nella nuda proprietà il godimento passa all'usufruttuario; nell'usufrutto, chi lo detiene può usare il bene ma non venderlo.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nudo proprietario conserva la facoltà di disporre del bene; l'usufruttuario ha il godimento, ma deve rispettare la destinazione economica della cosa, come dice l'articolo 981 del Codice Civile.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L'usufrutto nasce per volontà delle parti, secondo l'articolo 978 del Codice Civile, dura al massimo quanto la vita dell'usufruttuario (art. 979 c.c.) e si estingue tipicamente con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equivoci più diffusi: l'usufrutto sembra un vincolo permanente, ma la legge gli mette limiti precisi.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Vendere la nuda proprietà è un'operazione comune quanto la donazione ai figli: chi vende conserva la disponibilità economica del bene, e se si riserva l'usufrutto può anche continuare ad abitarlo.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venderlo o ipotecarlo: il nudo proprietario conserva la facoltà di disporre del bene, non quella di usarlo. Seconda domanda per la classe: cosa succede alla nuda proprietà quando l'usufruttuario muore? Si espande automaticamente in piena proprietà.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approfondisce anche il trattamento fiscale e il collegamento con la proprietà privata.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Nuda proprietà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funziona rispetto all'usufrutto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REALE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36115" y="2106016"/>
            <a:ext cx="50694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Puoi donare la tua casa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continuare a viverci?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estingue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Vendere la nuda proprietà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DIRITTO DI PROPRIETÀ SI DIVIDE IN DUE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Piena proprietà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art. 832 c.c., godere e disporre in modo pieno ed esclusivo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Disporre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Nuda proprietà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vendere o ipotecare il bene; l'uso resta all'usufruttuario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Godere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Usufrutto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usare il bene, rispettandone la destinazione economica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DIRITTI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Nudo proprietario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Vendere o ipotecare il bene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PUÒ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Usarlo o affittarlo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Usufruttuario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Usarlo e percepirne i frutti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PUÒ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Venderlo o trasformarlo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Insieme, i due diritti ricompongono la piena proprietà.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TIPICO DI UNA NUDA PROPRIETÀ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Vendita o donazione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Finché vive l'usufruttuario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Estinzione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dell'usufruttuario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L'usufrutto non dura per sempre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L'articolo 979 del Codice Civile fissa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tetto preciso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vita dell'usufruttuario, trent'anni per le persone giuridiche; l'articolo 1014 aggiunge non uso ventennale, consolidazione e perimento del bene.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VENDERE CON O SENZA RISERVA D'USO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Vendere la piena proprietà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COMPRA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Ottiene uso e godimento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Pieno, per l'intero diritto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Vendere la nuda proprietà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COMPRA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nudo proprietario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basso, diritto residuo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vende può restare nel bene, se si riserva l'usufrutto.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può fare il nudo proprietario mentre l'usufrutto è in corso?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Abitare il bene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Affittarlo e percepire il canone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Venderlo o ipotecarlo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recaplica.com/it/educazione-civica/nuda-proprieta/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Codice Civile · Notaio Facile · 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Nuda proprietà: cos'è e come funziona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