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norma giuridica prende la sua forza vincolante dall'ordinamento giuridico, non da un'abitudine sociale o da una convinzione morale.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il contenuto della regola a deciderlo, ma la fonte da cui prende forza, l'ordinamento giuridico, e la sanzione statale che segue alla sua violazione.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575 del codice penale punisce 'chiunque cagiona la morte di un uomo', non un fatto già avvenuto, ma una fattispecie ipotetica valida per il futuro.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l'Enciclopedia Treccani la norma è concettualmente sempre un imperativo, anche quando permette qualcosa; la coercibilità è tra gli elementi più citati nei manuali, perché è il più visibile quando una norma viene violata.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Norme giuridiche e norme sociali possono vietare la stessa cosa, come non rubare o non uccidere; a cambiare è la fonte da cui derivano e la conseguenza della violazione.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consuetudine si forma quando un comportamento si ripete nel tempo e la collettività lo considera giuridicamente obbligatorio, non solo moralmente.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classificazione riguarda il contenuto del precetto, un comando, un divieto o una facoltà concessa dall'ordinamento e comunque vincolante.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fonte e la sanzione statale. Seconda domanda per la classe, quali sono i quattro elementi della norma giuridica? Risposta, generalità, astrattezza, imperatività, coercibilità.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anche precetto e sanzione, e il rapporto tra norme derogabili e inderogabili.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giuridica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cosa la distingue dalle altre regole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13683" y="2106016"/>
            <a:ext cx="24799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giuridica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elementi della norma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giuridica o norma sociale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fonti, non solo la legge scritta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classificano le norme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PRIMI DUE ELEMENTI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norma si rivolge a una classe aperta di destinatari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Futuro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astrattezza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vale per casi che si possono ripetere un numero indeterminato di volte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ALTRI DUE ELEMENTI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imperatività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anche una norma permissiva autorizza con effetto valido per tutti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coercibilità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violazione attiva una sanzione pubblica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DIVIETO, FONTE DIVERSA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giuridica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Ordinamento giuridico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Statale, anche coercitiva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sociale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Abitudine di un gruppo, galateo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Biasimo, esclusione sociale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fonte decide se una regola è giuridica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norma giuridica è sempre una legge scritta dal Parlamento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consuetudine è la fonte del diritto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scritta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eccellenza, ammessa in Italia solo quando è richiamata da una legge, come l'art. 8 delle disposizioni preliminari del codice civile.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CATEGORIE PER CONTENUTO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Precettive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Impongono un comando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Es. pagare le imposte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Proibitive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Vietano un comportamento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Es. non uccidere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Permissive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Concedono una facoltà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Garantita dall'ordinamento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una norma giuridica da una norma sociale?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fonte da cui prende forza e la sanzione statale che segue alla violazione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fatto che la norma giuridica sia sempre più severa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fatto che sia scritta e non tramandata per consuetudine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recaplica.com/it/educazione-civica/norma-giuridica/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WeSchool · Diritto.it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Norma giuridica: cos'è e in cosa differisce dalle altre regole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