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movimento di una persona, o di un gruppo, da una posizione sociale a un'altra: non uno spostamento di città, ma di classe.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Rapporto annuale ISTAT 2026, tra chi è nato fra il 1980 e il 1994 scende di classe sociale il 27,1%, sale il 25,1%: per la prima volta la discendente supera l'ascendente.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Istituzioni come la scuola, l'esercito, la Chiesa e le organizzazioni professionali funzionano da canali che permettono il passaggio da uno strato sociale a un 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mobilità sociale si distingue in orizzontale e verticale, e quella verticale si divide ulteriormente in ascendente e discendente.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mobilità sociale può essere favorita, in misura variabile, da capitale economico, capitale culturale, capitale umano e capitale sociale.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Rapporto annuale ISTAT 2026, tra gli occupati nati fra il 1980 e il 1994 la mobilità discendente supera, per la prima volta, quella ascendente: nel Novecento accadeva il contrario.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chi è nato fra il 1980 e il 1994, il 27,1% retrocede di classe rispetto ai genitori, contro il 25,1% che sale: per tutto il Novecento la mobilità verso l'alto aveva prevalso.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Falso: secondo l'OCSE nei paesi nordici bastano due generazioni per il reddito medio, contro quattro-sei nell'Europa continentale. Seconda domanda per la classe: quali fattori possono spiegare questa differenza tra paesi ugualmente ricchi?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dell'articolo ripassano direzioni, generazioni e i dati ISTAT e OCSE.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Mobilità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sale, chi scende, e perché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98742" y="2106016"/>
            <a:ext cx="11980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Rispetto ai genitori, si sale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scende di più?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DEFINIZIONE, FORME, FATTORI, DATI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mobilità sociale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sue 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la favorisce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dati, in Italia e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CANALI DELLA MOBILITÀ, SECONDO LA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e titoli di studio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Offre una via di accesso ad altre posizioni sociali, soprattutto attraverso l'istruzione.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Cambio di occupazione o di settore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cambio di lavoro, o un matrimonio, può spostare una persona verso l'alto o verso il basso.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organizzazioni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Esercito, Chiesa, associazioni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Treccani hanno aperto storicamente passaggi tra gli strati, con un peso diverso da epoca a epoca.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DIREZIONI CHE PUÒ PRENDERE LA MOBILITÀ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Ascendente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sale di classe sociale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più alta di quella di partenza, spesso con un lavoro migliore.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Discendente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scende di classe sociale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più bassa di quella di partenza.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Orizzontale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livello, posto diverso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diversa, allo stesso livello sociale, senza salire né scendere.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FAVORISCE LA MOBILITÀ, SECONDO UN MANUALE DI SOCIOLOGIA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Capitale economico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Risorse materiali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Denaro, proprietà, redditi a disposizione della famiglia.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Capitale culturale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e saperi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 di studio, competenze, abitudini trasmesse in famiglia.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Capitali umani e sociali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Competenze e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Capacità personali e rete di contatti utili ad accedere a nuove posizioni.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SI INVERTE, SECONDO L'ISTAT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27,1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mobilità discendente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coorte 1980-1994, a 30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25,1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mobilità ascendente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stessa coorte, per la prima volta più bassa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SORPASSO RACCONTATO DALL'ISTAT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la prima volta, in Italia il rischio di scendere supera quello di salire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generazioni del Novecento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 il contrario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prevalere era la mobilità verso l'alto, secondo l'ISTAT.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DEI PAESI RICCHI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vero che la mobilità sociale è uguale in tutti i paesi ricchi?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Vero, basta essere in un paese sviluppato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Falso, varia molto anche tra paesi OCSE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Vero, ma solo in Europa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mobilità sociale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recaplica.com/it/educazione-civica/mobilita-sociale/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ISTAT · Treccani · OCSE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Mobilità sociale: chi sale e chi scende nella società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