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movimento di una persona, o di un gruppo, da una posizione sociale a un'altra: non uno spostamento di città, ma di classe.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il Rapporto annuale ISTAT 2026, tra chi è nato fra il 1980 e il 1994 scende di classe sociale il 27,1%, sale il 25,1%: per la prima volta la discendente supera l'ascendente.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Istituzioni come la scuola, l'esercito, la Chiesa e le organizzazioni professionali funzionano da canali che permettono il passaggio da uno strato sociale a un altro.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mobilità sociale si distingue in orizzontale e verticale, e quella verticale si divide ulteriormente in ascendente e discendente.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mobilità intragenerazionale riguarda i percorsi di un individuo nel corso della propria vita; la intergenerazionale confronta la posizione di una persona con quella dei genitori.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mobilità sociale può essere favorita, in misura variabile, da capitale economico, capitale culturale, capitale umano e capitale sociale.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il Rapporto annuale ISTAT 2026, tra gli occupati nati fra il 1980 e il 1994 la mobilità discendente supera, per la prima volta, quella ascendente: nel Novecento accadeva il contrario.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l'OCSE, nel paese OCSE medio servono circa quattro o cinque generazioni perché i figli nati nel decile di reddito più basso raggiungano il reddito medio; nei paesi nordici bastano circa due generazioni, nell'Europa continentale ne servono tra quattro e sei.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 chi è nato fra il 1980 e il 1994, il 27,1% retrocede di classe rispetto ai genitori, contro il 25,1% che sale: per tutto il Novecento la mobilità verso l'alto aveva prevalso.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Falso: secondo l'OCSE nei paesi nordici bastano due generazioni per il reddito medio, contro quattro-sei nell'Europa continentale. Seconda domanda per la classe: quali fattori possono spiegare questa differenza tra paesi ugualmente ricchi?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quiz e le flashcard dell'articolo ripassano direzioni, generazioni e i dati ISTAT e OCSE.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Mobilità sociale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sale, chi scende, e perché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98742" y="2106016"/>
            <a:ext cx="119806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Rispetto ai genitori, si sale 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scende di più?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DEFINIZIONE, FORME, FATTORI, DATI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mobilità sociale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sue forme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la favorisce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dati, in Italia e nel mondo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mobilità sociale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movimento tra posizioni sociali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CANALI DELLA MOBILITÀ, SECONDO LA TRECCANI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scuola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Istruzione e titoli di studio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Offre una via di accesso ad altre posizioni sociali, soprattutto attraverso l'istruzione.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lavoro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Cambio di occupazione o di settore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cambio di lavoro, o un matrimonio, può spostare una persona verso l'alto o verso il basso.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organizzazioni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Esercito, Chiesa, associazioni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la Treccani hanno aperto storicamente passaggi tra gli strati, con un peso diverso da epoca a epoca.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sue forme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 e giù, o di lato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DIREZIONI CHE PUÒ PRENDERE LA MOBILITÀ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Ascendente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sale di classe sociale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posizione più alta di quella di partenza, spesso con un lavoro migliore.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Discendente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scende di classe sociale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posizione più bassa di quella di partenza.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Orizzontale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livello, posto diverso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posizione diversa, allo stesso livello sociale, senza salire né scendere.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CHI CI SI CONFRONTA, CAMBIA IL NOME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Intergenerazionale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CONFRONTO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la posizione dei genitori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figlio di un operaio diventa medico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Intragenerazionale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CONFRONTO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la propria posizione di partenza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persona cambia status nel corso della vita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assi diversi per guardare lo stesso spostamento.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la favorisce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risorse che aprono varchi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FAVORISCE LA MOBILITÀ, SECONDO UN MANUALE DI SOCIOLOGIA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Capitale economico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Risorse materiali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Denaro, proprietà, redditi a disposizione della famiglia.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Capitale culturale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Istruzione e saperi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Titoli di studio, competenze, abitudini trasmesse in famiglia.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Capitali umani e sociali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Competenze e relazioni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Capacità personali e rete di contatti utili ad accedere a nuove posizioni.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dati, in Italia e nel mondo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Quanto, davvero, si muove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RAPPORTO SI INVERTE, SECONDO L'ISTAT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27,1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mobilità discendente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coorte 1980-1994, a 30 anni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25,1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mobilità ascendente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stessa coorte, per la prima volta più bassa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PAESI NORDICI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Ascensore rapido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generazioni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reddito medio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MEDIA OCSE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paese tipico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4-5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generazioni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reddito medio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EUROPA CONTINENTALE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Ascensore lento</a:t>
            </a:r>
            <a:endParaRPr lang="en-US" sz="23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4-6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generazioni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reddito medio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SORPASSO RACCONTATO DALL'ISTAT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la prima volta, in Italia il rischio di scendere supera quello di salire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Nelle generazioni del Novecento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era il contrario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prevalere era la mobilità verso l'alto, secondo l'ISTAT.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MITO DEI PAESI RICCHI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È vero che la mobilità sociale è uguale in tutti i paesi ricchi?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Vero, basta essere in un paese sviluppato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Falso, varia molto anche tra paesi OCSE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Vero, ma solo in Europa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la mobilità sociale con quiz e flashcard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recaplica.com/it/educazione-civica/mobilita-sociale/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ISTAT · Treccani · OCSE · LibreTexts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Mobilità sociale: chi sale e chi scende nella società — Recap</dc:title>
  <dc:subject>PptxGenJS Presentation</dc:subject>
  <dc:creator>Recaplica</dc:creator>
  <cp:lastModifiedBy>Recaplica</cp:lastModifiedBy>
  <cp:revision>1</cp:revision>
  <dcterms:created xsi:type="dcterms:W3CDTF">2026-10-11T04:25:10Z</dcterms:created>
  <dcterms:modified xsi:type="dcterms:W3CDTF">2026-10-11T04:25:10Z</dcterms:modified>
</cp:coreProperties>
</file>