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Ministero degli Affari Esteri e della Cooperazione Internazionale gestisce la politica estera italiana e la rete diplomatico-consolare nel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decisioni di politica estera passano dal MAECI, il ministero riorganizzato più volte, da ultimo con il decreto del 4 dicembre 2025, in vigore dal 1° gennaio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deriva dallo Statuto Albertino del 1848; l'attuale denominazione MAECI nasce con la legge 11 agosto 2014, n. 125, che ha anche istituito l'AICS; il DPR 160 del 2025 ha modificato il DPR 95 del 2010, portando le Direzioni Generali a 9 dal 1° gennaio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1° gennaio 2026 l'amministrazione centrale del MAECI conta 9 Direzioni Generali, 21 Unità e 97 Uffici, secondo l'Annuario Statistico del ministero.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125 del 2014 ha separato l'indirizzo politico della cooperazione, che resta al MAECI tramite il Vice Ministro delegato, dalla gestione operativa dei progetti, affidata dal gennaio 2016 all'AICS.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l'Annuario Statistico 2026 del MAECI, nel 2025 la rete conta 313 sedi complessive: 130 ambasciate, 85 uffici consolari di carriera, 9 rappresentanze permanenti, 1 delegazione diplomatica speciale e 88 Istituti Italiani di Cultura.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31 dicembre 2025 il MAECI censiva 332 uffici consolari onorari operativi, una categoria distinta dagli 85 uffici consolari di carriera.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9, tre in più delle 8 del 2010. Seconda domanda per la classe, quale agenzia gestisce la cooperazione allo sviluppo sul campo dal gennaio 2016?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cifre e i riferimenti normativi di questo Recap vengono dalle fonti ufficiali elencate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MAECI, il ministero della politica estera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dal 1° gennaio 2026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con quali Paesi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 l'Italia?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e le riforme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comanda dentro il ministero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cooperazione allo sviluppo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Ambasciate e consolati 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MINISTERO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DPR 160, 9 Direzioni Generali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ministero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125, nome MAECI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Nuovo organigramma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MINISTERO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Direzioni Generali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1° gennaio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nell'amministrazione centrale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4.853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Personale di ruolo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+22% sull'anno precedente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 E OPERATIVITÀ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MAECI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la politica di cooperazione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amministrazione centrale dello Stato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AICS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gestisce i progetti sul campo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con bilancio proprio, dal 2016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MAECI decide, l'AICS esegue, sotto la sua vigilanza.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NEL MONDO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sedi italiane all'estero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ambasciate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Istituti di Cultura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CONSOLE CHE NON È PAGATO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332 consolati onorari non hanno uno stipendio dallo Stato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rimborsi per le spese postali, telegrafiche e telefoniche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gli 85 uffici di carriera fanno parte del personale di ruolo.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Direzioni Generali ha il MAECI dal 2026?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recaplica.com/it/educazione-civica/ministero-affari-esteri-cooperazione-internazionale/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Gazzetta Ufficiale · Normattiva · MAECI · AICS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MAECI, come funziona il Ministero degli Affari Esteri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