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Introduzione: cos'è la secolarizzazione e perché non è la stessa cosa del secolarismo.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dati Pew del 2024 la secolarizzazione individuale cambia moltissimo da un paese all'altro, e in questi quattro paesi il 95% o più degli adulti resta nel gruppo religioso d'origine.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Durkheim distingue sacro e profano nel 1912. I dati Pew del 2024 mostrano quote molto diverse di secolarizzazione individuale tra paesi, come la Svezia e la Corea del Sud.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forme di secolarizzazione non vanno sempre insieme: un paese può cambiare molto su una forma e poco sulle altre due.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Weber e Durkheim leggono il fenomeno da angoli diversi, a cavallo tra Ottocento e Novecento; Peter Berger, nel 1999, apre la discussione successiva sulla desecolarizzazione.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Pew Research Center, nel 2024 la quota di adulti che lascia la religione dell'infanzia arriva al 50% in Corea del Sud, mentre in quattro paesi il 95% o più resta nel gruppo religioso d'origine.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Peter Berger, il sociologo che aveva coniato il termine desecolarizzazione nel 1999, corregge parzialmente la sua posizione sedici anni dopo: un segnale di quanto il dibattito resti aperto.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istituzionale, culturale e individuale. Seconda domanda per la classe: in quale delle tre forme pensate che il vostro paese sia cambiato di più?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Chiusura: invito a tornare sul Recap completo per quiz, flashcard e FAQ.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secolarizzazione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il calo dell'influenza sociale della religione, e come cambia da un paese all'altro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INDIA, ISRAELE, NIGERIA E THAILANDIA, NEL 2024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1737208"/>
            <a:ext cx="556900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quasi nessun adulto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lascia la religione in cui 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cresciuto?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DEFINIZIONE AI DATI DEL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secolarizzazione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teorie classiche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dati nel mondo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DURKHEIM E I DATI PEW DEL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sacro e profano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distinzione di Durkheim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degli adulti in Svezia,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Cresciuti cristiani, poi atei o agnostici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in Corea del Sud,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Adulti che hanno lasciato la religione dell'infanzia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ISTITUZIONALE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Gruppi religiosi</a:t>
            </a:r>
            <a:endParaRPr lang="en-US" sz="24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Perdono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senso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attivi, ma non più religiosi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CULTURALE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paese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Cambia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cultura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Esempio: Pledge of Allegiance, USA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INDIVIDUALE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persona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Cambia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fede</a:t>
            </a:r>
            <a:endParaRPr lang="en-US" sz="38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dato misurato da Pew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WEBER A BERGER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Weber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disincanto del mondo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razionalizzazione moderna e la religione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Durkheim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Sacro e profano, 1912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cornice per leggere il calo del sacro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Berger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Desecolarizzazione, 1999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Apre il dibattito dopo Weber e Durkheim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SECOLARIZZAZIONE INDIVIDUALE, DATI PEW 2024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Quota bassa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PAESI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India, Israele, Nigeria, Thailandia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95% o più resta nella propria religione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Quota alta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PAESI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Corea del Sud, Paesi Bassi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50% e 36% hanno cambiato appartenenza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Pew misura il 95% che resta in un paese e il 50% che lascia in un altro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1999 AL 2015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Berger cambia idea sulla sua stessa teoria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1999 dice che la teoria classica della secolarizzazione è stata falsificata dai fatti; nel 2015 dice che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era completamente sbagliata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 quali tre livelli si manifesta la secolarizzazione?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Istituzionale, culturale e individuale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Economica, politica e militare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Nazionale, regionale e locale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tutto il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recaplica.com/it/educazione-civica/la-secolarizzazione/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EBSCO Research Starters · Stanford Encyclopedia of Philosophy · Pew Research Center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secolarizzazione: cos'è e come si manifesta — Recap</dc:title>
  <dc:subject>PptxGenJS Presentation</dc:subject>
  <dc:creator>Recaplica</dc:creator>
  <cp:lastModifiedBy>Recaplica</cp:lastModifiedBy>
  <cp:revision>1</cp:revision>
  <dcterms:created xsi:type="dcterms:W3CDTF">2026-10-11T04:25:10Z</dcterms:created>
  <dcterms:modified xsi:type="dcterms:W3CDTF">2026-10-11T04:25:10Z</dcterms:modified>
</cp:coreProperties>
</file>