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testo giovanile di Antonio Gramsci, pubblicato nel 1917: parla di indifferenza, ma non come lo intendiamo di solito.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Gramsci sì: l'indifferenza non annulla le conseguenze degli eventi, ci si trova comunque dentro la storia che si è lasciata fare da altri.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apre il numero unico con la dichiarazione che dà il titolo allo scritto: per Gramsci il bersaglio è il disimpegno civile, dichiarato fin dalla prima riga.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del 1917 Gramsci era già attivo come giornalista nella redazione torinese dell'Avanti!, organo del Partito Socialista Italiano.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l'equivoco più comune su questo testo: le due testate sono distinte e separate da due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vocabolario corrente indifferenza è l'assenza di partecipazione affettiva; Gramsci usa lo stesso registro ma lo sposta sulla vita pubblica, come rifiuto della cittadinanza attiva.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frase resta usata come titolo di iniziative culturali e didattiche, un secolo dopo il numero unico del 1917.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«La città futura», il numero unico del febbraio 1917; L'Ordine Nuovo nasce solo nel 1919. Seconda domanda: perché per Gramsci l'indifferenza resta comunque responsabile di quello che succede?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di questa pagina ripassano date, fonte e distinzioni che contano di più.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Odio gli indifferenti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Antonio Gramsci, 1917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DEL TESTO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47161" y="2843632"/>
            <a:ext cx="362996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non si schiera,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comunque responsabile?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e la sua apertura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1917, tra guerra e numero unico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L'indifferenza come vizio civile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si cita ancora oggi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TORINO, FEBBRAIO 1917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esce il numero unico «La città futura»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Febbraio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cura della Federazione giovanile socialista piemontese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GRAMSCI NEL 1917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Antonio Gramsci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1917-1919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1917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giornalista all'Avanti!, a Torino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 il numero unico «La città futura»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L'Ordine Nuovo, periodico distinto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uscì su L'Ordine Nuovo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«Odio gli indifferenti» esce nel numero unico «La città futura», nel febbraio 1917: L'Ordine Nuovo nasce solo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1919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due anni dopo.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PAROLA, DUE USI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vocabolario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assenza di interesse o cura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termine neutro, psicologico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testo di Gramsci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1917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usata come vizio civile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agisce in modo passivo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termine, uso civile diverso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FIRENZE, NOVEMBRE 2017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mostra di Firenze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Fondazione Gramsci intitola così un percorso sui quaderni del carcere, dal 28 al 30 novembre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opere spesso confuse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testo di Gramsci e «Gli Indifferenti» di Moravia condividono solo il titolo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quale pubblicazione uscì per la prima volta «Odio gli indifferenti»?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«La città futura»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L'Ordine Nuovo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Avanti!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Quiz e Flashcard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recaplica.com/it/educazione-civica/gramsci-odio-gli-indifferenti/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Archivio Gramsci · Treccani · Fondazione Gramsci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«Odio gli indifferenti» di Antonio Gramsci: il testo, il 1917 e perché si cita ancora oggi — Recap</dc:title>
  <dc:subject>PptxGenJS Presentation</dc:subject>
  <dc:creator>Recaplica</dc:creator>
  <cp:lastModifiedBy>Recaplica</cp:lastModifiedBy>
  <cp:revision>1</cp:revision>
  <dcterms:created xsi:type="dcterms:W3CDTF">2026-10-11T04:25:10Z</dcterms:created>
  <dcterms:modified xsi:type="dcterms:W3CDTF">2026-10-11T04:25:10Z</dcterms:modified>
</cp:coreProperties>
</file>