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Apertura: una ricerca scolastica o universitaria vale quanto le fonti su cui si regge.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dubbio nasce spesso da una fonte trovata in fretta su un motore di ricerca, senza controllo. Il test CRAAP dà una checklist pratica per rispondere.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CRAAP test non è un metodo scientifico universale: nasce da un'esigenza didattica concreta e si è diffuso da lì.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Nelle scienze la fonte primaria è tipicamente lo studio empirico originale su rivista peer-reviewed.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Mescola tutto senza etichette: sta allo studente controllare la singola fonte.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Due database curati contro un motore di scoperta più ampio ma senza etichette.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controlli rapidi prima di mettere una fonte in bibliografia.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no. .edu indica solo che il sito appartiene a un'istituzione educativa, non certifica la competenza dell'autore sul tema specifico. Seconda domanda: cosa cambia se lo stesso testo fosse pubblicato su un dominio .com?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Chiusura: la checklist si applica a ogni ricerca, dal tema delle medie alla tesi.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Fonti attendibili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metodo CRAAP per una ricerca scolastica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SCRIVERLO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870958" y="2106016"/>
            <a:ext cx="235478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Questa fonte, la citeresti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davanti alla classe?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test CRAAP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Primaria, secondaria, terziaria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Google Scholar non basta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citare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LO HA CREATO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di nascita del test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Sarah Blakeslee, bibliotecaria alla California State University, Chico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corso universitario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creato per il corso UNIV 001, poi diffuso in scuole e università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PRIMARIA O SECONDARIA?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Fonte primaria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documento originale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sonetto, una lettera storica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Fonte secondaria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Analizza o commenta l'originale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saggio critico su quel testo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distinzione dipende dalla disciplina, non dal formato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 Google Scholar non tutto è stato revisionato da altri esperti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Scholar indicizza insieme articoli peer-reviewed, preprint, tesi e atti di convegno,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etichettarli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MOTORE DI SCOPERTA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Google Scholar</a:t>
            </a:r>
            <a:endParaRPr lang="en-US" sz="24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Misto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Indicizza tutto, senza filtro di revisione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DATABASE CURATO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Scopus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Filtrato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Marca la peer review rivista per rivista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DATABASE CURATO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Web of Science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Filtrato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Stessi filtri, copertura diversa da Scopus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CONTROLLO FINALE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aggiornata rispetto al tema?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 credenziali rintracciabili?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Riscontro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Altre fonti indipendenti dicono lo stesso?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sito .edu che parla di storia romana è per forza una fonte autorevole sull'argomento?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sempre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l'estensione indica solo il tipo di ente proprietario del sito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se ha molte immagini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metodo CRAAP per intero, con esempi e mappa concettuale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recaplica.com/it/educazione-civica/fonti-attendibili-ricerca-scolastica/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Chico State Today · Illinois State University · Purdue OWL · CASRAI · Cornell University Library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Fonti attendibili per una ricerca scolastica: il metodo CRAAP passo per passo — Recap</dc:title>
  <dc:subject>PptxGenJS Presentation</dc:subject>
  <dc:creator>Recaplica</dc:creator>
  <cp:lastModifiedBy>Recaplica</cp:lastModifiedBy>
  <cp:revision>1</cp:revision>
  <dcterms:created xsi:type="dcterms:W3CDTF">2026-09-21T09:20:13Z</dcterms:created>
  <dcterms:modified xsi:type="dcterms:W3CDTF">2026-09-21T09:20:13Z</dcterms:modified>
</cp:coreProperties>
</file>