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federalismo fiscale è il sistema con cui Comuni, Province, Città metropolitane e Regioni si procurano le risorse per le proprie funzioni, disciplinato dall'articolo 119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più complicata di 'lo Stato': una parte arriva da tributi che il Comune o la Regione stabiliscono da soli, una parte da una quota di tributi statali, una parte da un fondo che riequilibra i territori con meno risorse.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119, commi 2 e 3, della Costituzione elenca tre fonti di risorse per gli enti territoriali: i tributi propri, le compartecipazioni al gettito di tributi erariali riferibile al territorio, e un fondo perequativo senza vincoli di destinazione per i territori con minore capacità fiscale per abitante.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Fondo di solidarietà comunale è lo strumento perequativo a livello di Comuni: è alimentato anche da una quota del gettito IMU di spettanza dei Comuni, pari nel 2026 al 22% del gettito ad aliquota di base. Per il 2026 la componente tradizionale del Fondo è ripartita per l'80% secondo il criterio perequativo e per il residuale 20% secondo il criterio della compensazione. La dotazione complessiva vale 6.887,7 milioni di euro per il 2026, secondo il dossier della Camera dei Deputati.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pratico di tributo proprio delle Regioni: l'addizionale regionale IRPEF ha un'aliquota base dell'1,23% sull'intero territorio nazionale, che la singola Regione può maggiorare fino al 3,33% (fino a un punto in più per le Regioni a statuto speciale e le Province autonome di Trento e Bolzano). È stata introdotta insieme all'IRAP dal D.Lgs. 446/1997 ed è in vigore dal 1998.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42/2009 non è immediatamente operativa: servono i decreti legislativi per attuarla, e 11 ne sono stati adottati. Secondo Openpolis, la legge è rimasta per parte inattuata, anche per la mancata definizione dei Livelli essenziali delle prestazioni (LEP) su cui attuare un'effettiva perequazione delle risorse.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Fondo di solidarietà comunale e il fondo perequativo delle Regioni previsto dall'art. 119 Cost. sono spesso confusi, ma riguardano due livelli di governo diversi e sono alimentati in modo diverso: il primo anche da una quota del gettito IMU dei Comuni, il secondo dalle compartecipazioni ai tributi erariali delle Regioni.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tributi propri, compartecipazioni al gettito di tributi erariali e fondo perequativo, come stabilisce l'art. 119, commi 2 e 3, della Costituzione. Seconda domanda per la classe: perché il Fondo di solidarietà comunale e il fondo perequativo delle Regioni non vanno confusi tra loro?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la mappa concettuale, il quiz e le fonti,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Federalismo fiscale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raccoglie le risorse, chi le riceve, con quali strumenti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94508" y="2106016"/>
            <a:ext cx="24861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la scuola sotto casa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e le tre fonti di risorse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delle Regioni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cantiere ancora aperto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Tributi propri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tributi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L'ente li stabilisce e li applica da solo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Compartecipazioni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gettito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tributo erariale, per le Regioni l'IVA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perequativo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Stato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ha minore capacità fiscale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FONDO DI SOLIDARIETÀ COMUNALE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6.887,7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dotazione del Fondo per il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gettito IMU versato dai Comuni al Fondo nel 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ripartito secondo il criterio perequativo nel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L'ADDIZIONALE REGIONALE IRPEF, UN ESEMPIO CONCRETO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base,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massima con maggiorazione regionale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entrata in vigore dell'addizionale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federalismo fiscale non è ancora a regime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ancora la definizione dei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essenziali delle prestazioni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cui basare una perequazione piena, secondo Openpolis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 E REGIONI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di solidarietà comunale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DI GOVERNO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ALIMENTATO ANCHE 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del gettito IMU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Fondo perequativo regionale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DI GOVERNO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119 Cost., legge 42/2009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 con l'IMU, Regioni con l'IVA: fondi separati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le tre fonti di risorse degli enti territoriali secondo l'articolo 119?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Tributi propri, compartecipazioni al gettito di tributi erariali e fondo perequativo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trasferimenti discrezionali dello Stato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le tasse comunali sugli immobili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recaplica.com/it/educazione-civica/federalismo-fiscale/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119 · Legge 42/2009 · Camera dei Deputati · Openpolis · FiscoeTasse.com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Federalismo fiscale: chi raccoglie le risorse e chi le riceve in Italia — Recap</dc:title>
  <dc:subject>PptxGenJS Presentation</dc:subject>
  <dc:creator>Recaplica</dc:creator>
  <cp:lastModifiedBy>Recaplica</cp:lastModifiedBy>
  <cp:revision>1</cp:revision>
  <dcterms:created xsi:type="dcterms:W3CDTF">2026-09-29T20:43:32Z</dcterms:created>
  <dcterms:modified xsi:type="dcterms:W3CDTF">2026-09-29T20:43:32Z</dcterms:modified>
</cp:coreProperties>
</file>