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fast fashion è il modello di produzione che rinnova le collezioni di abbigliamento molto più rapidamente di un tempo, con capi pensati per un uso breve.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2016 uno studio dell'Università di Plymouth ha misurato fino a circa 729.000 fibre in un carico da 6 kg di soli capi in acrilico.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produzione mondiale di capi è passata da circa 50 miliardi nel 2000 a oltre 100 miliardi nel 2015, mentre il numero medio di utilizzi di un capo prima di essere dismesso è calato del 36% nello stesso periodo.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2022 il consumo medio pro capite nell'Unione europea è arrivato a circa 19 kg tra abbigliamento, calzature e tessili per la casa, secondo l'Agenzia europea dell'ambiente su dati Eurostat.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dello studio dell'Università di Plymouth (Napper e Thompson, 2016, Marine Pollution Bulletin) su un carico di lavaggio da 6 kg per ciascun tessuto.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grosso del rilascio avviene comunque nei primi lavaggi di un capo nuovo, secondo la stessa fonte.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L'Agenzia europea dell'ambiente descrive queste cifre come stime ricorrenti, senza un singolo anno di riferimento.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2015, secondo la Ellen MacArthur Foundation, solo il 13% del materiale tessile rientrava in qualche forma di riciclo dopo l'uso e meno dell'1% tornava in nuovi capi.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corretta, circa 19 kg (Agenzia europea dell'ambiente, dati Eurostat). Seconda domanda per la classe, quali due scelte di consumo pesano di più su questo numero secondo il Recap?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sono tutte in fondo al Recap online, con i link agli originali.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 fashion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perché inquina di microplastiche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LAVAGGIO, TANTE FIBRE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10612" y="1737208"/>
            <a:ext cx="297337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microfibre rilascia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lavaggio di soli capi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sintetici?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fast fashion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fibre sintetiche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finiscono le microfibre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scelte responsabili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fast fashion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Collezioni sempre più veloci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PRODUZIONE MONDIALE È RADDOPPIATA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capi nel 2015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la Ellen MacArthur Foundation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capi nel 2000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punto di partenza prima del raddoppio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-36%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utilizzi medi di un capo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calo rispetto a 15 anni prima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CONSUMO TESSILE NELL'UNIONE EUROPEA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pre-pandemia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calo durante la pandemia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+13% rispetto al 2019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fibre sintetiche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Poliestere, nylon, acrilico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RILASCIO PIÙ ALTO TESTATO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Acrilico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mila fibre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carico da 6 kg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RILASCIO INTERMEDIO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Poliestere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mila fibre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carico da 6 kg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RILASCIO PIÙ BASSO TESTATO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Misto poli-cotone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138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mila fibre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carico da 6 kg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finiscono le microfibre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solo la lavatrice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DA SFATARE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microfibre si staccano anche in fabbrica e nell'armadio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L'Agenzia europea dell'ambiente indica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produzione industriale, l'uso indossato e lo smaltimento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altre fonti di rilascio, oltre al lavaggio in casa.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STIMA RICORRENTE, NON DI UN SOLO ANNO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200-500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tonnellate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microplastiche tessili nei mari, stima globale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tonnellate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Europa, pari a 25 grammi a persona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scelte responsabili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capi, più uso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L'IMPRESSIONE CONTRO I DATI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simbolo del riciclo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L'IMPRESSIONE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 è già risolto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differenziare il capo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del 2015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RECUPERO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13% in un riciclo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CICLO CHIUSO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dell'1% in capi nuovi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riciclo tessile resta marginale rispetto al volume prodotto.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ha consumato in media una persona nell'Unione europea nel 2022?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5 kg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19 kg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50 kg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l'approfondimento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recaplica.com/it/educazione-civica/fast-fashion/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EEA · Ellen MacArthur Foundation · Università di Plymouth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fashion: cos'è e perché inquina di microplastiche — Recap</dc:title>
  <dc:subject>PptxGenJS Presentation</dc:subject>
  <dc:creator>Recaplica</dc:creator>
  <cp:lastModifiedBy>Recaplica</cp:lastModifiedBy>
  <cp:revision>1</cp:revision>
  <dcterms:created xsi:type="dcterms:W3CDTF">2026-09-20T19:29:19Z</dcterms:created>
  <dcterms:modified xsi:type="dcterms:W3CDTF">2026-09-20T19:29:19Z</dcterms:modified>
</cp:coreProperties>
</file>