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diritto internazionale è l'insieme delle regole che disciplinano i rapporti fra Stati e, per alcune materie, il trattamento delle persone entro i loro confini.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controversie tra Stati non finiscono in un tribunale nazionale: le giudica la Corte Internazionale di Giustizia, definita dalla Carta ONU l'organo giudiziario principale delle Nazioni Unite.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trattato è un accordo scritto e vincola solo chi lo firma, per l'articolo 34 della Convenzione di Vienna sul diritto dei trattati. La consuetudine nasce invece da una prassi generale che gli Stati accettano come diritto, e non ha dietro un testo unico firmato.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Nazioni Unite distinguono tre livelli, un organo politico-diplomatico (la Carta ONU), uno giudiziario (l'ICJ) e uno tecnico (la Commissione di Diritto Internazionale, che codifica le norme).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L'ICJ non nasce dal nulla nel 1945: prende il posto della Corte Permanente di Giustizia Internazionale, istituita nel 1920 dalla Società delle Nazioni. La Corte Penale Internazionale arriva molto dopo, con lo Statuto di Roma del 1998, in vigore dal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L'ICJ giudica controversie fra Stati; la Corte Penale Internazionale, nata con lo Statuto di Roma, giudica singoli individui accusati di genocidio, crimini contro l'umanità, crimini di guerra e crimine di aggressione. Hanno sede entrambe all'Aia, ed è per questo che vengono confuse.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comune su queste due istituzioni: la Corte Internazionale di Giustizia giudica Stati, la Corte Penale Internazionale giudica singoli individui. Sono corti diverse, con sede nella stessa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 Corte Penale Internazionale: nata con lo Statuto di Roma del 1998, in vigore dal 2002, giudica genocidio, crimini contro l'umanità, crimini di guerra e crimine di aggressione. Seconda domanda per la classe: che differenza c'è tra la funzione contenziosa e quella consultiva dell'ICJ?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ha anche i Falsi miti, il Quiz e le Flashcard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Diritto internazionale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fonti e le istituzioni che regolano i rapporti fra Stati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REGOLE TRA STATI</a:t>
            </a:r>
            <a:endParaRPr lang="en-US" sz="1300" dirty="0"/>
          </a:p>
        </p:txBody>
      </p:sp>
      <p:sp>
        <p:nvSpPr>
          <p:cNvPr id="3" name="Shape 1"/>
          <p:cNvSpPr/>
          <p:nvPr/>
        </p:nvSpPr>
        <p:spPr>
          <a:xfrm>
            <a:off x="503936" y="2106016"/>
            <a:ext cx="30985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giudica una lite tra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DALLE FONTI ALLE CORTI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fonti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applica le regole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corti all'Aia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Pubblico, privato, penale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FONTI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Trattati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Accordi scritti fra Stati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Vincolano solo chi firma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Consuetudine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Prassi generale accettata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38(1) Statuto ICJ</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valore giuridico, origine diversa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APPLICA LE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ONU</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Politico-diplomatico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Carta del 1945 codifica i principi delle relazioni fra Stati, dalla sovrana uguaglianza al divieto dell'uso della forza.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ICJ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Giudica le controversie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Corte Internazionale di Giustizia, sede all'Aia, funzione contenziosa e consultiva.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Lavoro tecnico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Commissione di Diritto Internazionale promuove lo sviluppo e la codificazione delle norme.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ISTITUZIONI NEL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Corte Permanente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1945-46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l'ICJ con la Carta ONU</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1998-2002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Statuto di Roma istituisce l'ICC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GIUDICA CHI ALL'AIA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ICJ</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GIUDICA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Controversie tra Stati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L'Aia, dal 1946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GIUDICA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Individui, crimini gravi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L'Aia, dal 2002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Competenze diverse, stessa città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NON È LA STESSA CORTE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L'ICJ giudica Stati, non persone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Corte Penale Internazionale, nata con lo Statuto di Roma del 1998 e in vigore dal 2002, giudica invece individui accusati di genocidio, crimini contro l'umanità, crimini di guerra e crimine di aggressione.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corte giudica singoli individui, non Stati?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Corte Internazionale di Giustizia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Corte Penale Internazionale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Commissione di Diritto Internazionale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CONTINUA A LEGGERE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Falsi miti, Quiz e FAQ </a:t>
            </a:r>
            <a:pPr indent="0" marL="0">
              <a:buNone/>
            </a:pPr>
            <a:r>
              <a:rPr lang="en-US" sz="1700" b="1" dirty="0">
                <a:solidFill>
                  <a:schemeClr val="bg1"/>
                </a:solidFill>
                <a:latin typeface="+mn-lt" pitchFamily="34" charset="0"/>
                <a:ea typeface="+mn-lt" pitchFamily="34" charset="-122"/>
                <a:cs typeface="+mn-lt" pitchFamily="34" charset="-120"/>
              </a:rPr>
              <a:t>recaplica.com/it/educazione-civica/diritto-internazionale/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ONU · Carta ONU · Stanford Encyclopedia of Philosophy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Diritto internazionale: cos'è e chi lo applica — Recap</dc:title>
  <dc:subject>PptxGenJS Presentation</dc:subject>
  <dc:creator>Recaplica</dc:creator>
  <cp:lastModifiedBy>Recaplica</cp:lastModifiedBy>
  <cp:revision>1</cp:revision>
  <dcterms:created xsi:type="dcterms:W3CDTF">2026-09-30T10:52:31Z</dcterms:created>
  <dcterms:modified xsi:type="dcterms:W3CDTF">2026-09-30T10:52:31Z</dcterms:modified>
</cp:coreProperties>
</file>