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Presentazione basata sul Recap "Diritto di abitazione del coniuge superstite" di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coniuge superstite, grazie a un diritto che l'articolo 540 del codice civile gli riserva per legge, indipendentemente da chi risulti proprietario della casa.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scatta in automatico per effetto della legge, articolo 540 comma 2 del codice civile, e non richiede alcun atto costitutivo da parte di nessuno.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coniuge ha l'uso pieno della casa, gli eredi conservano solo il valore patrimoniale dell'immobile: sono nudi proprietari finché dura il diritto di abitazione.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L'istituto generale del diritto di abitazione, disciplinato dagli articoli 1021 e seguenti del codice civile, può essere costituito da chiunque per contratto, testamento o usucapione e non ha alcun legame con il matrimonio.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legge 76 del 2016, articolo 1 comma 42, come chiarito dall'Agenzia delle Entrate nella risposta a interpello n. 37 del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Legge 160 del 2019, articolo 1 comma 743: il soggetto passivo dell'IMU è il titolare del diritto reale di abitazione sull'immobile.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il coniuge superstite, perché è lui il titolare del diritto reale di abitazione secondo la legge 160 del 2019. Seconda domanda per la classe: perché il convivente di fatto superstite non compare nella dichiarazione di successione?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integrale include anche i falsi miti, il quiz e le fonti citate per intero.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di abitazione del coniuge superstite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legge, e cosa cambia rispetto a usufrutto e convivenza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DI EREDITÀ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92756" y="1737208"/>
            <a:ext cx="53393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continuare a vivere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casa di famiglia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 coniuge muore?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DIRITTO DI ABITAZIONE, IN TRE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e come nasce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differenze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domande pratiche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DIRITTO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del coniuge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la successione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diritto nasce da solo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atto necessario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 ha due titolari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diritti sulla casa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COMPRENDE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coniuge superstite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casa e mobili, in uso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QUANTO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tutta la vita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eredi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proprietari, senza uso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pieni proprietari poi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 resta degli eredi, ma solo il coniuge la abita.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CIASCUN DIRITTO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del coniuge, art. 540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legge, alla successione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tutta la vita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Istituto generale, artt. 1021-1026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contratto o testamento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chiunque, a prescindere dal matrimonio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diritto del coniuge nasce per legge, non per contratto.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LO STESSO DIRITTO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convivente di fatto superstite non ha lo stesso diritto del coniuge.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76 del 2016 gli riconosce un diritto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 e temporaneo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reale e vitalizio come quello del coniuge.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 L'IMU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Coniuge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titolare del diritto di abitazione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paga l'IMU sulla casa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nudi proprietari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sono soggetti passivi per questo immobile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SULL'IMU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deve pagare l'IMU sulla casa dove vive il coniuge superstite?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coniuge superstite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eredi nudi proprietari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Nessuno, l'immobile è sempre esente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recaplica.com/it/educazione-civica/diritto-abitazione-coniuge-superstite/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civile · Agenzia delle Entrate · Cassazione · Legge 160/2019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Diritto di abitazione del coniuge superstite: cos'è e come funziona — Recap</dc:title>
  <dc:subject>PptxGenJS Presentation</dc:subject>
  <dc:creator>Recaplica</dc:creator>
  <cp:lastModifiedBy>Recaplica</cp:lastModifiedBy>
  <cp:revision>1</cp:revision>
  <dcterms:created xsi:type="dcterms:W3CDTF">2026-10-11T04:25:09Z</dcterms:created>
  <dcterms:modified xsi:type="dcterms:W3CDTF">2026-10-11T04:25:09Z</dcterms:modified>
</cp:coreProperties>
</file>