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Presentazione basata sul Recap "Diritto di abitazione del coniuge superstite" di Recaplica.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il coniuge superstite, grazie a un diritto che l'articolo 540 del codice civile gli riserva per legge, indipendentemente da chi risulti proprietario della casa.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diritto scatta in automatico per effetto della legge, articolo 540 comma 2 del codice civile, e non richiede alcun atto costitutivo da parte di nessuno.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coniuge ha l'uso pieno della casa, gli eredi conservano solo il valore patrimoniale dell'immobile: sono nudi proprietari finché dura il diritto di abitazione.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L'istituto generale del diritto di abitazione, disciplinato dagli articoli 1021 e seguenti del codice civile, può essere costituito da chiunque per contratto, testamento o usucapione e non ha alcun legame con il matrimonio.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Fonte: legge 76 del 2016, articolo 1 comma 42, come chiarito dall'Agenzia delle Entrate nella risposta a interpello n. 37 del 2018.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convivente di fatto non è erede né legatario, e il suo diritto non entra nella dichiarazione di successione (Agenzia delle Entrate, interpello n. 37 del 2018).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Legge 160 del 2019, articolo 1 comma 743: il soggetto passivo dell'IMU è il titolare del diritto reale di abitazione sull'immobile.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Corte di Cassazione, sentenza n. 4092 del 2023 (massima): il diritto di abitazione ex art. 540 c.c. è opponibile al creditore che ha pignorato la piena proprietà del bene ereditario.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 corretta: il coniuge superstite, perché è lui il titolare del diritto reale di abitazione secondo la legge 160 del 2019. Seconda domanda per la classe: perché il convivente di fatto superstite non compare nella dichiarazione di successione?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integrale include anche i falsi miti, il quiz e le fonti citate per intero.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Diritto di abitazione del coniuge superstite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dice la legge, e cosa cambia rispetto a usufrutto e convivenza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DOMANDA DI EREDITÀ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692756" y="1737208"/>
            <a:ext cx="533933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può continuare a vivere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nella casa di famiglia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quando un coniuge muore?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DIRITTO DI ABITAZIONE, IN TRE TAPPE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e come nasce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differenze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domande pratiche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e come nasce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riserva dell'art. 540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NASCE IL DIRITTO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Morte del coniuge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apre la successione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diritto nasce da solo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 atto necessario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casa ha due titolari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diritti sulla casa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COMPRENDE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coniuge superstite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RICEVE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casa e mobili, in uso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QUANTO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tutta la vita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eredi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RESTANO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proprietari, senza uso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DIVENTANO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pieni proprietari poi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casa resta degli eredi, ma solo il coniuge la abita.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differenze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l'istituto generale e la convivenza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NASCE CIASCUN DIRITTO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Diritto del coniuge, art. 540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legge, alla successione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DURA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tutta la vita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Istituto generale, artt. 1021-1026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contratto o testamento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VALE PER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chiunque, a prescindere dal matrimonio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diritto del coniuge nasce per legge, non per contratto.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È LO STESSO DIRITTO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convivente di fatto superstite non ha lo stesso diritto del coniuge.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legge 76 del 2016 gli riconosce un diritto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personale e temporaneo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non reale e vitalizio come quello del coniuge.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CONIUGE E CONVIVENTE A CONFRONTO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Coniuge superstite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diritto reale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DURATA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vitalizia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Convivente di fatto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diritto personale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DURATA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 anni, fino a 5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Nella successione conta solo il diritto del coniuge.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domande pratiche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IMU e pignorabilità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PAGA L'IMU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Coniuge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titolare del diritto di abitazione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paga l'IMU sulla casa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Eredi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nudi proprietari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non sono soggetti passivi per questo immobile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PRONUNCIA DEL 2023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pignoramento della casa non cancella il diritto del coniuge.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creditore che pignora la piena proprietà finisce per colpire solo la nuda proprietà,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il diritto del coniuge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DOMANDA SULL'IMU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deve pagare l'IMU sulla casa dove vive il coniuge superstite?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coniuge superstite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Gli eredi nudi proprietari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Nessuno, l'immobile è sempre esente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recaplica.com/it/educazione-civica/diritto-abitazione-coniuge-superstite/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Codice civile · Agenzia delle Entrate · Cassazione · Legge 160/2019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Diritto di abitazione del coniuge superstite: cos'è e come funziona — Recap</dc:title>
  <dc:subject>PptxGenJS Presentation</dc:subject>
  <dc:creator>Recaplica</dc:creator>
  <cp:lastModifiedBy>Recaplica</cp:lastModifiedBy>
  <cp:revision>1</cp:revision>
  <dcterms:created xsi:type="dcterms:W3CDTF">2026-10-11T04:25:09Z</dcterms:created>
  <dcterms:modified xsi:type="dcterms:W3CDTF">2026-10-11T04:25:09Z</dcterms:modified>
</cp:coreProperties>
</file>