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1948 le Nazioni Unite adottano un elenco di diritti pensato per valere per ogni essere umano, in ogni paese.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1948 la risposta arriva dalle Nazioni Unite: un comitato internazionale scrive un elenco di 30 diritti pensati per ogni essere umano, non per i cittadini di un solo Stato.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Quattro tappe: il contesto storico, l'adozione a Parigi nel 1948, il confine tra dichiarazione e trattato, e l'eredità giuridica dei decenni successivi.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L'Assemblea Generale adotta il testo con la risoluzione 217 A, riunita a Parigi il 10 dicembre 1948.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preambolo ha sette premesse, il corpo 30 articoli; nel 1966 due Patti internazionali, in vigore dal 1976, trasformano buona parte di quei principi in obblighi giuridici per gli Stati che li ratificano.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Dichiarazione non è firmata né ratificata da nessuno Stato: è un riferimento condiviso, non un obbligo. I due Patti del 1966 riprendono molti dei suoi diritti e li rendono vincolanti per gli Stati che li ratificano.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nome simile genera confusione, ma sono testi diversi, di autori diversi, a più di un secolo e mezzo di distanza l'uno dall'altro.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le Nazioni Unite è il documento più tradotto al mondo e ha ispirato più di 80 trattati e dichiarazioni sui diritti umani, oltre a convenzioni regionali, leggi nazionali e disposizioni costituzionali.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30, preceduti da un preambolo. Seconda domanda: quale articolo apre il testo con l'idea che ogni essere umano nasce libero e con pari dignità? (Risposta: l'Articolo 1.)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racconta anche la struttura per intero e i falsi miti più comuni sulla Dichiarazione.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Dichiarazione universale dei diritti umani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testo nato dalle macerie della Seconda guerra mondiale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COMINCIARE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801163" y="2843632"/>
            <a:ext cx="230952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quali diritti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valgono per tutti?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nasce dopo la guerra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giorno dell'adozione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Diritti e limiti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cambia da allora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PRIMA RIUNIONE AL VOTO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1947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Commissione per i diritti umani inizia i lavori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1948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testo è pronto dopo meno di due anni di lavoro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10 dicembre 1948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Adottata a Parigi, nessun voto contrario, otto astenuti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PREAMBOLO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Premesse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clausole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Spiegano perché serve la Dichiarazione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CORPO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Articoli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Elencano i diritti, uno per uno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SEGUITO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Patti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del 1966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Rendono vincolanti molti dei principi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DICHIARAZIONE O TRATTATO?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Dichiarazione (1948)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Impegno politico e morale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EFFETTO SUGLI STATI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 obbligo diretto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Patti internazionali (1966)</a:t>
            </a:r>
            <a:endParaRPr lang="en-US" sz="21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Trattato giuridico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EFFETTO SUGLI STATI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Vincolante per chi li ratifica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i Patti del 1966, in vigore dal 1976, rendono i diritti obbligatori per legge.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È LA STESSA DICHIARAZIONE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documenti, due secoli diversi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Dichiarazione dei diritti dell'uomo nasce nel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1789 dalla Rivoluzione francese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; la Dichiarazione universale dei diritti umani nasce nel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1948 dalle Nazioni Unite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dopo la Seconda guerra mondiale.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L'EREDITÀ DELLA DICHIARAZIONE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500+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lingue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cui è stata tradotta, secondo l'ONU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80+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trattati e dichiarazioni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che ha ispirato, secondo le Nazioni Unite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Quanti articoli compongono la Dichiarazione universale dei diritti umani?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20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30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50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SAPERNE DI PIÙ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recaplica.com/it/civics/dichiarazione-universale-dei-diritti-umani/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ONU · Wikisource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Dichiarazione universale dei diritti umani: cos'è e quali sono gli articoli principali — Recap</dc:title>
  <dc:subject>PptxGenJS Presentation</dc:subject>
  <dc:creator>Recaplica</dc:creator>
  <cp:lastModifiedBy>Recaplica</cp:lastModifiedBy>
  <cp:revision>1</cp:revision>
  <dcterms:created xsi:type="dcterms:W3CDTF">2026-09-27T21:23:52Z</dcterms:created>
  <dcterms:modified xsi:type="dcterms:W3CDTF">2026-09-27T21:23:52Z</dcterms:modified>
</cp:coreProperties>
</file>