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devianza, per la sociologia, è innanzitutto un fatto di gruppo: si infrange una regola che altri riconoscono come propria. Vediamo come si distingue dal crimine e quali teorie la spiegano.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Durkheim, Merton, Lemert e Becker danno risposte diverse: una funzione sociale della devianza, una tensione tra obiettivi e mezzi, un effetto dell'etichetta pubblica attribuita a un atto.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comportamento criminale è anche deviante, ma molti comportamenti devianti restano legali: vestirsi in modo giudicato eccentrico, rompere un'abitudine condivisa dal gruppo.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Durkheim la devianza non è un'anomalia da eliminare, ma una componente strutturale di ogni società che funziona: mette alla prova le norme esistenti, e la sua punizione serve a ribadirle. Durkheim lega la devianza all'anomia, lo stato di assenza di norme in cui le regole morali condivise si indeboliscono.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Merton descrive cinque risposte alla tensione tra obiettivi culturali e mezzi legittimi per raggiungerli. Oltre a conformità, innovazione e ribellione, ci sono il ritualismo, che segue le regole ma rinuncia agli obiettivi di maggior valore sociale, e la rinuncia, che le rifiuta entrambe.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Lemert chiama devianza primaria un atto isolato che resta privato: non cambia il modo in cui la persona vede sé stessa. La devianza secondaria scatta quando l'etichetta pubblica cambia davvero quell'immagine, spingendo la persona a comportarsi in modo coerente con l'etichetta ricevuta.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Becker porta l'idea di Lemert a una conclusione radicale: un gruppo stabilisce delle regole, poi le applica a persone specifiche, e ciò che rende deviante una persona è il fatto che l'etichetta le sia stata attribuita con successo dagli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controllo sociale informale passa dalle reazioni dirette delle persone nelle interazioni quotidiane. Il controllo formale passa da istituzioni ufficiali, come il sistema giudiziario. Entrambi possono anche premiare la conformità, oltre a scoraggiare la devianza.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innovazione: chi condivide l'obiettivo del successo ma lo persegue con mezzi non approvati. Seconda domanda per la classe, cosa distingue la devianza primaria dalla devianza secondaria?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Grazie dell'attenzione. Il Recap completo, con quiz e flashcard, è su Recaplica.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Devianza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la sociologia spiega chi rompe le regole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53873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qualcuno rompe 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regole di un gruppo?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DOVE LA LEGGE ENTRA IN GIOCO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Devianza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norme sociali, anche non scritte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un'abitudine o un uso violato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Crimine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norme scritte nella legge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formale, decisa dal sistema giudiziario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sul crimine interviene la legge: le altre norme restano affidate al giudizio sociale.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DURKHEIM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 società azzera la devianza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Punire un atto deviante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rafforza le norme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che la collettività condivide.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Conformità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Fini 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mezzi sì</a:t>
            </a:r>
            <a:endParaRPr lang="en-US" sz="41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Segue regole e obiettivi condivisi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Innovazione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Fini sì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mezzi no</a:t>
            </a:r>
            <a:endParaRPr lang="en-US" sz="38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Persegue il successo con mezzi non legittimi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RISPOSTA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Ribellione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3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Fini no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mezzi no</a:t>
            </a:r>
            <a:endParaRPr lang="en-US" sz="33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Rifiuta il sistema e ne propone un altro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UN ATTO ISOLATO A UN'IDENTITÀ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Atto isolato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etichetta pubblica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Reazione sociale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gruppo etichetta l'atto come deviante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Identità deviante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comportamento si adatta all'etichetta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HA FORMULATO LA TEORIA DELL'ETICHETTAMENTO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Edwin Lemert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Devianza primaria e secondaria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Distingue l'atto isolato dall'identità costruita sull'etichetta pubblica.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Howard Becker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Outsiders, 1963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Becker lega la devianza a un processo sociale, più che a una qualità dell'atto.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gruppo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stabilisce e applica le regole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quali atti etichettare come devianti, e a chi applicare l'etichetta.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FA RISPETTARE UNA NORMA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Formale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tribunali e sanzioni ufficiali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agisce attraverso le istituzioni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Informale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sguardi, commenti, esclusione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agisce nelle relazioni quotidiane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accetta gli obiettivi sociali ma usa mezzi non legittimi, come si chiama nella teoria di Merton?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Conformità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Innovazione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Ritualismo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recaplica.com/it/educazione-civica/devianza-definizione/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Simply Psychology · Revise Sociology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Devianza: che cos'è e come la spiega la sociologia — Recap</dc:title>
  <dc:subject>PptxGenJS Presentation</dc:subject>
  <dc:creator>Recaplica</dc:creator>
  <cp:lastModifiedBy>Recaplica</cp:lastModifiedBy>
  <cp:revision>1</cp:revision>
  <dcterms:created xsi:type="dcterms:W3CDTF">2026-10-11T04:25:09Z</dcterms:created>
  <dcterms:modified xsi:type="dcterms:W3CDTF">2026-10-11T04:25:09Z</dcterms:modified>
</cp:coreProperties>
</file>