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deepfake è un contenuto audio o video creato o alterato dall'intelligenza artificiale per far sembrare vere immagini o parole che non lo sono.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Sempre più spesso non si può rispondere solo guardando. Un deepfake nasce apposta per dare una falsa impressione di autenticità, ed è questo il criterio che l'AI Act europeo usa per definirlo.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rapporto dell'Europol Innovation Lab, pubblicato il 28 aprile 2022, descrive le reti generative avversariali come un grande salto nella qualità e nell'accessibilità della tecnologia deepfake. Dal 2023 strumenti come Stable Diffusion, Sora e Runway Gen-3 hanno in gran parte sostituito le GAN. Dal 2 agosto 2026 l'AI Act obbliga a etichettare i deepfake diffusi al pubblico.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gennaio 2024 un dipendente di un'azienda di ingegneria di Hong Kong ha trasferito 25 milioni di dollari dopo una videochiamata in cui tutti i colleghi presenti, incluso il direttore finanziario, erano deepfake. Gli analisti ritengono probabile che fossero clip preregistrate, non un'IA che rispondeva dal vivo.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segnale che un tempo tradiva una voce sintetica, respiro, pause, intonazione innaturale, è quasi scomparso. Anche gli strumenti automatici di rilevamento restano indietro rispetto alla tecnica di creazione.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rapporto Europol del 2022 elenca anche molestie online, estorsione, frode documentale, materiale non consensuale, sfruttamento sessuale di minori e manipolazione di prove elettroniche, oltre alla disinformazione.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UNESCO descrive il rapporto tra creazione e rilevamento dei deepfake come una corsa agli armamenti che chi rileva tende a perdere. Per questo servono accorgimenti pratici: una parola in codice concordata in famiglia per le chiamate sospette, o la tecnica "prova che sei live", chiedere all'interlocutore un gesto fisico imprevisto.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dal 2 agosto 2026 (articolo 50 dell'AI Act), con un'eccezione più leggera per le opere dichiaratamente artistiche, satiriche o di finzione. Seconda domanda per la classe: quale accorgimento useresti per verificare una videochiamata sospetta?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Sul sito trovi anche le fonti complete e gli accorgimenti pratici per verificare un contenuto sospetto.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Deepfake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 e come riconoscerlo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TEST DELL'OCCHIO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940556" y="2474824"/>
            <a:ext cx="131653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Quel video è vero?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QUATTRO TAPPE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inganna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Usi impropri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riconoscerlo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TECNICA, IN TRE TAPPE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rapporto Europol sui deepfake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GAN cedono ai modelli a diffusione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Obbligo di etichetta nell'AI Act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CONTO DEI DEEPFAKE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milioni di dollari, persi nel gennaio 2024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 un'azienda di Hong Kong, ingannata da una videochiamata con colleghi ricostruiti dall'IA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53%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degli esperti, nel 2024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Ha indicato la disinformazione generata dall'IA tra i rischi globali più severi, per il World Economic Forum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46%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degli esperti antifrode, nel 2024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Ha incontrato casi di frode d'identità sintetica, secondo un'indagine citata da UNESCO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MITO DA SFATARE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orecchie non bastano più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test, chi ascolta scambia quasi sempre la voce clonata per quella vera: l'orecchio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coglie più la differenza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SOLO NOTIZIE FALSE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Frode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Identità rubate, aziende ingannate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caso di Hong Kong, gennaio 2024, 25 milioni persi in una videochiamata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consensuale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Creato senza consenso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rapporto Europol del 2022 lo cita tra gli usi criminali più diffusi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Disinformazione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Manipola l'opinione pubblica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World Economic Forum l'ha indicata come il rischio globale più severo nel 2024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VINCE LA CORSA?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L'occhio umano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VIDEO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Fatica coi dettagli fini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VOCE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distingue più, dal 2025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strumenti automatici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VELOCITÀ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Restano sempre indietro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COPERTURA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Nessuno è definitivo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Nessuno dei due basta da solo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quando l'AI Act obbliga a etichettare un deepfake?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Dal 2 agosto 2026, salvo le opere dichiaratamente artistiche o satiriche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Con un divieto assoluto di ogni contenuto sintetico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per le aziende pubbliche, mai per i privati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 SUL SITO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completo, con Falsi Miti, Quiz e Mappa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recaplica.com/it/educazione-civica/deepfake-cose-e-come-riconoscerlo/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Europol Innovation Lab · UNESCO · World Economic Forum · Commissione Europea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Deepfake: cos'è e come riconoscerlo — Recap</dc:title>
  <dc:subject>PptxGenJS Presentation</dc:subject>
  <dc:creator>Recaplica</dc:creator>
  <cp:lastModifiedBy>Recaplica</cp:lastModifiedBy>
  <cp:revision>1</cp:revision>
  <dcterms:created xsi:type="dcterms:W3CDTF">2026-09-20T19:29:19Z</dcterms:created>
  <dcterms:modified xsi:type="dcterms:W3CDTF">2026-09-20T19:29:19Z</dcterms:modified>
</cp:coreProperties>
</file>