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che dal 1° gennaio 1948 regola la Repubblica italiana, 139 articoli scritti da 556 deputati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scrisse l'Assemblea Costituente, 556 deputati eletti il 2 giugno 1946, attraverso la Commissione dei 75 presieduta da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parla di sovranità popolare nei limiti della Costituzione, l'art. 2 lega diritti inviolabili e doveri di solidarietà politica, economica e sociale, l'art. 3 vieta le distinzioni di sesso, razza, lingua, religione, opinioni politiche e condizioni personali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21 deputate lavorarono anche dentro le sottocommissioni che prepararono il testo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 I copre Rapporti civili, etico-sociali, economici e politici, Parte II copre Parlamento, Presidente della Repubblica, Governo, Magistratura, Regioni e Garanzie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costituzionali del 2022 e del 2023 sono passate esattamente da questa procedura prima di diventare parte del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sono dell'11 febbraio 2022, del 7 novembre 2022 e del 26 settembre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1° gennaio 1948, dopo la promulgazione di Enrico De Nicola del 27 dicembre 1947. Seconda domanda per la classe, quanti deputati componevano l'Assemblea Costituente? Risposta, 556,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gli artt. 4-12 e la storia dell'Assemblea Costituente.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italiana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e principi fondamentali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98570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italiana?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Un'assemblea da 556 persone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fondamentali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il testo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difficile da cambiare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ARTICOLI DI APERTURA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Repubblica democratica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Fondata sul lavoro, sovranità al popolo.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diritti inviolabili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Riconosciuti coi doveri di solidarietà.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L'uguaglianza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dignità davanti alla legge.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donne scrissero la Costituzione insieme agli uomini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Erano nove democristiane, nove comuniste, due socialiste e una del Fronte dell'uomo qualunque,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volta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donne sedevano in un'assemblea elettiva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e doveri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quattro Titoli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dello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sei Titoli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siamo, poi come funziona lo Stato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COMMA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lettura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Intervallo minimo tra le votazioni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COMMA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Camera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500mila elettori, o 5 Regioni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COMMA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terzi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componenti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referendum se raggiunti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AGGIORNAMENTI RECENTI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Tutela di ambiente, biodiversità ed ecosistemi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la peculiarità delle Isole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il valore dell'attività sportiva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entrò in vigore la Costituzione italiana?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1° gennaio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27 dicembre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22 dicembre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recaplica.com/it/educazione-civica/costituzione-italiana-struttura-principi-fondamentali/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Italiano · Camera dei Deputati · Corte Costituzionale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Costituzione italiana: struttura, principi fondamentali e come funziona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