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contratto nasce come accordo tra due o più parti e produce effetti giuridici sul patrimonio: lo dice l'articolo 1321 del Codice Civile.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Sì, salvo per le categorie di atti che la legge elenca espressamente: per quelle serve la forma scritta a pena di nullità (art. 1325 e art. 1350 c.c.), come per i contratti che trasferiscono la proprietà di un immobile.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L'art. 1321 c.c. descrive il contratto come l'accordo di due o più parti per dare vita, modificare o chiudere un rapporto giuridico patrimoniale. Il commento di Brocardi precisa che la parte è un centro di interessi: può comprendere più soggetti insieme, anche più di una persona alla volta.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quarto requisito dell'art. 1325 c.c., la forma, si aggiunge agli altri tre solo nei casi in cui la legge la prescrive sotto pena di nullità: per la generalità dei contratti non è richiesta.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L'art. 1350 c.c. elenca gli atti per cui serve la forma scritta, tra cui quelli che trasferiscono la proprietà di un immobile. Quando la legge la impone lo fa per proteggere chi firma: aiuta le parti a misurare il peso dell'atto e rende più facile provarne l'esistenza in caso di contestazione.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L'art. 1372 c.c. stabilisce che il contratto vincola le parti come se fosse una legge tra loro: non si scioglie a piacimento di una sola parte, ma solo con l'accordo di tutte o nei casi che la legge ammette. Lo stesso articolo fonda il principio di relatività: gli impegni riguardano, come regola, chi ha firmato il contratto.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L'art. 1453 c.c. riguarda i contratti in cui ciascuna parte deve dare qualcosa all'altra: se una parte non rispetta i propri impegni, l'altra può scegliere se pretendere comunque l'adempimento oppure sciogliere il contratto, chiedendo in ogni caso il risarcimento del danno. Chi ha chiesto l'adempimento può ancora cambiare idea e chiedere la risoluzione, ma non il percorso inverso.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contratto vale anche a voce, tranne quando la legge impone la forma scritta, come per il trasferimento di un immobile (art. 1350 c.c.). Seconda domanda per la classe: cosa può fare chi subisce un inadempimento contrattuale? Può scegliere tra chiedere l'adempimento o la risoluzione del contratto, più il risarcimento del danno (art. 1453 c.c.).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resta disponibile per il ripasso, con quiz e flashcard.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Contratto: cos'è e perché vincola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Definizione, requisiti e forza di legge nel Codice Civile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PROVA A RISPONDERE</a:t>
            </a:r>
            <a:endParaRPr lang="en-US" sz="1300" dirty="0"/>
          </a:p>
        </p:txBody>
      </p:sp>
      <p:sp>
        <p:nvSpPr>
          <p:cNvPr id="3" name="Shape 1"/>
          <p:cNvSpPr/>
          <p:nvPr/>
        </p:nvSpPr>
        <p:spPr>
          <a:xfrm>
            <a:off x="1391869" y="2106016"/>
            <a:ext cx="421391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Un accordo a voce è già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contratto?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VEDREMO IN QUESTE SLIDE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un contratto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requisiti essenziali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Quando serve la forma scritta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vincola, e se si rompe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L'ARTICOLO 1321 DEL CODICE CIVILE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1321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articolo del Codice Civile</a:t>
            </a:r>
            <a:pPr indent="0" marL="0">
              <a:lnSpc>
                <a:spcPct val="120000"/>
              </a:lnSpc>
              <a:buNone/>
            </a:pPr>
            <a:r>
              <a:rPr lang="en-US" sz="1500" dirty="0">
                <a:solidFill>
                  <a:schemeClr val="tx2"/>
                </a:solidFill>
                <a:latin typeface="+mn-lt" pitchFamily="34" charset="0"/>
                <a:ea typeface="+mn-lt" pitchFamily="34" charset="-122"/>
                <a:cs typeface="+mn-lt" pitchFamily="34" charset="-120"/>
              </a:rPr>
              <a:t>: Lo definisce come accordo tra le parti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soggetti minimi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parte può riunire più soggetti insieme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 contratto non deve sempre essere scritto per valere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Vale anche un accordo verbale: la forma scritta serve solo quando la legge la impone espressamente, come per gli atti che trasferiscono la proprietà di un immobile.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FORMA SCRITTA: REGOLA O ECCEZIONE?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Di regola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UN CONTRATTO NASCE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solo a voce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VALE PER QUASI TUTTI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Niente forma obbligatoria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050" b="1" dirty="0">
                <a:solidFill>
                  <a:schemeClr val="accent1"/>
                </a:solidFill>
                <a:latin typeface="+mj-lt" pitchFamily="34" charset="0"/>
                <a:ea typeface="+mj-lt" pitchFamily="34" charset="-122"/>
                <a:cs typeface="+mj-lt" pitchFamily="34" charset="-120"/>
              </a:rPr>
              <a:t>Quando la legge la impone</a:t>
            </a:r>
            <a:endParaRPr lang="en-US" sz="20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TRASFERIRE UN IMMOBILE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forma scritta è richiesta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MOTIVO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Protegge chi firma, prova certa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forma scritta protegge, non complica.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L'ARTICOLO 1372 DEL CODICE CIVILE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1372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articolo del Codice Civile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contratto vale come una legge tra le parti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Relatività</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principio collegato</a:t>
            </a:r>
            <a:pPr indent="0" marL="0">
              <a:lnSpc>
                <a:spcPct val="120000"/>
              </a:lnSpc>
              <a:buNone/>
            </a:pPr>
            <a:r>
              <a:rPr lang="en-US" sz="1500" dirty="0">
                <a:solidFill>
                  <a:schemeClr val="tx2"/>
                </a:solidFill>
                <a:latin typeface="+mn-lt" pitchFamily="34" charset="0"/>
                <a:ea typeface="+mn-lt" pitchFamily="34" charset="-122"/>
                <a:cs typeface="+mn-lt" pitchFamily="34" charset="-120"/>
              </a:rPr>
              <a:t>: Vincola chi lo ha firmato, lascia fuori i terzi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 UNA PARTE NON RISPETTA GLI IMPEGNI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Inadempimento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Una parte non fa quanto promesso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scelta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Chiedere l'adempimento o la risoluzione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Risarcimento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entrambi i casi, del danno subito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Un contratto verbale è valido?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Sì, salvo eccezioni di legge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mai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Solo se c'è un notaio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Ripassa con quiz e flashcard </a:t>
            </a:r>
            <a:pPr indent="0" marL="0">
              <a:buNone/>
            </a:pPr>
            <a:r>
              <a:rPr lang="en-US" sz="1700" b="1" dirty="0">
                <a:solidFill>
                  <a:schemeClr val="bg1"/>
                </a:solidFill>
                <a:latin typeface="+mn-lt" pitchFamily="34" charset="0"/>
                <a:ea typeface="+mn-lt" pitchFamily="34" charset="-122"/>
                <a:cs typeface="+mn-lt" pitchFamily="34" charset="-120"/>
              </a:rPr>
              <a:t>recaplica.com/it/educazione-civica/contratto-definizione/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Codice Civile (Brocardi.it) · 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Contratto: definizione, requisiti e perché la legge lo fa rispettare — Recap</dc:title>
  <dc:subject>PptxGenJS Presentation</dc:subject>
  <dc:creator>Recaplica</dc:creator>
  <cp:lastModifiedBy>Recaplica</cp:lastModifiedBy>
  <cp:revision>1</cp:revision>
  <dcterms:created xsi:type="dcterms:W3CDTF">2026-10-11T04:25:08Z</dcterms:created>
  <dcterms:modified xsi:type="dcterms:W3CDTF">2026-10-11T04:25:08Z</dcterms:modified>
</cp:coreProperties>
</file>