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D.Lgs. 36/2021 ha dato al lavoro sportivo dilettantistico delle regole proprie, diverse da quelle di una co.co.co qualsiasi.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Dipende dal rapporto concreto: il decreto lascia aperte entrambe le strade, e per l'autonomo spesso si tratta di una co.co.co.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soglia delle 24 ore settimanali, escluse le gare, fa scattare la presunzione che il rapporto sia una co.co.co. Non è una regola automatica: ammette prova contraria.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D.Lgs. 36/2021 distingue le due figure: solo il lavoratore sportivo tecnico gode della presunzione di autonomia legata alle 24 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figure con abilitazione professionale esterna allo sport non rientrano nella categoria dei lavoratori sportivi, anche se lavorano in un contesto sportivo.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soglia fiscale di 15.000 euro vale per qualunque tipo di contratto sportivo dilettantistico. L'IRAP, a carico dell'ente e non del lavoratore, ha una soglia distinta di 85.000 euro.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punto su cui si sbaglia più spesso: la soglia fiscale guarda al compenso ricevuto nell'anno, qualunque sia il contratto.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seconda: è una presunzione relativa. Seconda domanda per la classe: quale soglia di compenso fa scattare l'obbligo contributivo?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 Falsi miti, il Quiz e le FAQ con altri casi concreti.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contratto di collaborazione sportiva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lavora chi è in una ASD o una SSD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CHIEDE IL D.LGS. 36/2021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66117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lavora in una ASD è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autonomo o dipendente?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 REQUISITI AI CONTRIBUTI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requisiti della co.co.co sportiva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natura del rapporto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Compensi, fisco e contributi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figura amministrativo-gestionale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SOTTO LE 24 ORE SETTIMANALI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Prestazione continuativa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Escluse le manifestazioni sportive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Coordinamento tecnico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i regolamenti federali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Presunzione di co.co.co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Relativa, ammette prova contraria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ASD, CONTRATTI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Co.co.co sportivo tecnico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Istruttori, allenatori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NORMATIVA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Presunzione delle 24 ore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Co.co.co amministrativo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Segreteria, gestione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NORMATIVA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37 del decreto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il primo ha la presunzione di autonomia legata alle 24 ore.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RESTA FUORI DALLA CATEGORIA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Medico sportivo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Abilitazione esterna allo sport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è un lavoratore sportivo in senso tecnico, anche se opera in un contesto sportivo.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Fisioterapista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Abilitazione esterna allo sport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esclusione del medico sportivo, secondo il D.Lgs. 36/2021.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Volontario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Rimborsi spese forfetari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 400 euro al mese, si somma ai compensi sportivi nel calcolo della soglia fiscale.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15.000 EURO PER IL FISCO, 85.000 PER L'IRAP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euro, soglia fiscale nel 2026, per qualunque contratto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Agenzia delle Entrate, Circolare 7/E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euro, soglia IRAP a carico dell'ente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Vale per tutte le co.co.co dilettantistiche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PUNTO CHE SI CONFONDE SPESSO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soglia dei 15.000 euro non distingue tra tipi di contratto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per il lavoro autonomo, la co.co.co e anche il lavoro subordinato, secondo l'Agenzia delle Entrate.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presunzione di co.co.co sotto le 24 ore è una regola automatica?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è automatica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ammette prova contraria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per i dipendenti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QUESTO MAZZO, IL CO.CO.CO GENERICO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anche il co.co.co generico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recaplica.com/it/educazione-civica/contratto-co-co-co/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Normattiva · Ministero del Lavoro · Agenzia delle Entrate · INPS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Contratto di collaborazione sportiva: requisiti e compensi — Recap</dc:title>
  <dc:subject>PptxGenJS Presentation</dc:subject>
  <dc:creator>Recaplica</dc:creator>
  <cp:lastModifiedBy>Recaplica</cp:lastModifiedBy>
  <cp:revision>1</cp:revision>
  <dcterms:created xsi:type="dcterms:W3CDTF">2026-10-11T04:25:08Z</dcterms:created>
  <dcterms:modified xsi:type="dcterms:W3CDTF">2026-10-11T04:25:08Z</dcterms:modified>
</cp:coreProperties>
</file>