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co.co.co. è un rapporto in cui una persona lavora per un committente in modo continuativo restando formalmente un lavoratore autonomo. Tre fonti lo descrivono, in ordine di gerarchia, il D.Lgs. 81/2015, la circolare n. 7/2020 dell'Ispettorato Nazionale del Lavoro e la circolare INPS n. 8 del 3 febbraio 2026 sui contributi.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separa due rapporti dall'aspetto identico. Nella collaborazione genuina dell'articolo 409 del codice di procedura civile le parti si coordinano, cioè concordano tempi e modi. Quando invece le modalità le impone il committente, per l'Ispettorato Nazionale del Lavoro si entra nell'etero-organizzazione e si applica la disciplina del lavoro subordinato.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circolare n. 7/2020 dell'Ispettorato Nazionale del Lavoro distingue le due situazioni proprio sul grado di ingerenza. Nella collaborazione genuina dell'articolo 409 del codice di procedura civile c'è coordinamento tra le parti. Nell'etero-organizzazione il committente stabilisce come la prestazione va eseguita.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L'Ispettorato Nazionale del Lavoro chiede la presenza contemporanea dei tre requisiti. Sul primo la norma è cambiata in corsa, perché fino al 2019 la prestazione doveva essere esclusivamente personale e con il D.L. 101/2019 basta che sia prevalentemente personale. L'etero-organizzazione si ha quando l'attività del collaboratore è integrata nell'organizzazione del committente al punto da essere indispensabile per l'esecuzione della prestazione.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scatta l'articolo 2, comma 1, al collaboratore si applica l'intera disciplina del lavoro subordinato, cioè retribuzione, orario, previdenza e tutele contro i licenziamenti illegittimi, salvo le norme incompatibili con una collaborazione formalmente autonoma. La sentenza 1663/2020 descrive un collaboratore che sulla carta è autonomo e nella sostanza riceve le stesse tutele di un dipendente su sicurezza, retribuzione, orario, ferie e previdenza.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35,03% del 2026 somma il 33% IVS, lo 0,50% per maternità e malattia, lo 0,22% del decreto ministeriale del 12 luglio 2007 e l'1,31% per la DIS-COLL. L'onere si divide per un terzo sul collaboratore e due terzi sul committente, che è anche chi versa materialmente all'INPS entro il 16 del mese successivo al pagamento del compenso. Nel 2026 il minimale per accreditare l'anno intero è di 18.808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comma 2 elenca i casi in cui la presunzione del comma 1 non si applica. Le collaborazioni sportive dilettantistiche rese a fini istituzionali per associazioni e società affiliate sono disciplinate dal D.Lgs. 36/2021, la riforma dello sport. Fra gli organi di amministrazione e controllo rientrano amministratori, sindaci e revisori, insieme ai partecipanti a collegi e commissioni.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Servono tutti e tre insieme, cioè prestazione prevalentemente personale, continuità ed etero-organizzazione, come chiede la circolare n. 7/2020 dell'Ispettorato Nazionale del Lavoro. Nel 2026 chi versa i contributi all'INPS, ed entro quando?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del Recap sono il testo dell'articolo 2 del D.Lgs. 81/2015 su Normattiva, la circolare n. 7 del 30 ottobre 2020 dell'Ispettorato Nazionale del Lavoro e la circolare INPS n. 8 del 3 febbraio 2026 sulle aliquote della Gestione separata.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Co.co.co.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contratto di collaborazione coordinata e continuativa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le modalità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esecuzione del lavoro?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1° GENNAIO 2016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Coordinamento o imposizione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requisiti della presunzione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si versa all'INPS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collaborazioni escluse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Coordinamento o imposizione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rapporti simili, due discipline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IMPONE LE MODALITÀ DI ESECUZIONE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Co.co.co. genuina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MODALITÀ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Concordate fra le parti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DISCIPLINA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Quella della collaborazione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Collaborazione etero-organizzata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MODALITÀ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impone il committente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DISCIPLINA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Quella del lavoro dipendente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di ingerenza del committente decide quale disciplina si applica.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requisiti della presunzione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2, comma 1, del D.Lgs. 81/2015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DEVONO VALERE TUTTI E TRE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Prestazione personale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2019 basta la prevalenza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anche con aiuto occasionale di terzi o mezzi propri.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durata minima fissa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la ripetizione in un tempo utile al committente.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Etero-organizzazione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committente decide le modalità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L'attività è integrata nell'organizzazione del committente.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resta una collaborazione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collaboratore etero-organizzato si applica la disciplina del lavoro subordinato, e per l'Ispettorato Nazionale del Lavoro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tipo contrattuale rimane la collaborazione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si versa all'INPS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Circolare INPS n. 8 del 3 febbraio 2026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 INPS, ANNO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35,03%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compenso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complessiva sui rapporti di co.co.co., DIS-COLL compresa.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ridotta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chi ha già un'altra copertura obbligatoria o è pensionato.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122.295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massimale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questo reddito la Gestione separata non calcola altri contributi.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collaborazioni escluse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2 dell'articolo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COMMA 2 DELL'ARTICOLO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Alcune collaborazioni restano fuori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iscritte a un albo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organi di amministrazione e controllo, sport dilettantistico, fondazioni lirico-sinfoniche,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soccorso alpino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settori con un CCNL dedicato.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dei tre requisiti devono valere insieme?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e tre insieme, secondo l'Ispettorato Nazionale del Lavoro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Almeno due su tre, con la continuità sempre obbligatoria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Basta la sola etero-organizzazione del committente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 È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co.co.co.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recaplica.com/it/educazione-civica/contratto-co-co-co/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Ispettorato Nazionale del Lavoro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Co.co.co: cos'è e come funziona il contratto di collaborazione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