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a tempo determinato è un rapporto di lavoro subordinato con una scadenza fissata in anticipo, diversa dal tempo indeterminato.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durata massima ordinaria è 12 mesi; con una causale specifica può arrivare fino a 24 mesi (art. 19, D.Lgs. 81/2015).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i 12 mesi senza causale, il contratto si trasforma da solo in tempo indeterminato dal tredicesimo mese.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riprende i limiti dell'articolo 19 del D.Lgs. 81/2015.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L'intervallo minimo è 10 giorni per un contratto scaduto fino a 6 mesi, 20 giorni se durava di più (Ministero del Lavoro).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sanzione si calcola per ogni mese o frazione di mese oltre 15 giorni; le aziende fino a 5 dipendenti possono comunque assumere un lavoratore a termine.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che il Ministero del Lavoro indica per prima è proprio la scadenza fissata in anticipo.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a tempo indeterminato non prevede questo contributo aggiuntivo.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sanzione amministrativa, non la trasformazione del contratto. Seconda domanda: quante proroghe sono ammesse al massimo in 24 mesi? Quattro.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i riferimenti agli articoli di legge e alla circolare INPS citati.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Contratto a tempo determinato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funziona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FIRMARE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649925" y="2106016"/>
            <a:ext cx="19306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quando può durare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contratto a termine?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Durata e causali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Proroghe e rinnovi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tetto del 20%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 determinato o indeterminato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Durata e causali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quando dura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DI DURATA FISSATI DALLA LEGGE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durata massima senza causale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durata massima con una causale specifica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proroghe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massime in 24 mesi di rapporto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FIRMA ALLA SCADENZA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Assunzione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12 mesi, senza bisogno di una causale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una causale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24 mesi, con un motivo specifico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 o trasformazione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il limite, diventa a tempo indeterminato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Proroghe e rinnovi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volte si rinnova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PROROGARE O RINNOVARE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Proroga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CONTRATTO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allunga la scadenza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massimo 4 volte in 24 mesi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Rinnovo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NUOVO CONTRATTO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lavoratore, nuovo termine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INTERVALLO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o 20 giorni dal precedente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questi limiti, il rapporto diventa a tempo indeterminato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tetto del 20%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contratti a termine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ERRORE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20% non trasforma: sanziona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L'articolo 23 del D.Lgs. 81/2015 prevede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sanzione amministrativa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 20% o del 50% della retribuzione, non la trasformazione automatica in tempo indeterminato.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 determinato o indeterminato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che conta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DETERMINATO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Scadenza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Fissata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è scritto nel contratto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INDETERMINATO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Scadenza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Assente</a:t>
            </a:r>
            <a:endParaRPr lang="en-US" sz="4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data di fine prevista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COMUNE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va messo per iscritto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COSTO PER L'AZIENDA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contributo NASpI addizionale, L. 92/2012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+0,5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più a ogni rinnovo dello stesso contratto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contratto a termine supera il tetto del 20%: cosa succede davvero?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Diventa automaticamente a tempo indeterminato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L'azienda paga una sanzione amministrativa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lavoratore perde la NASpI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recaplica.com/it/civics/contratto-a-tempo-determinato/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D.Lgs. 81/2015 · Ministero del Lavoro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Contratto a tempo determinato: cos'è e come funziona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