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contratto a chiamata, o lavoro intermittente, è un contratto subordinato senza obbligo di continuità: il lavoratore si mette a disposizione, il datore lo chiama quando serve.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Dipende: senza l'obbligo di disponibilità, no, il lavoratore non riceve nulla nei periodi senza lavoro. Con l'obbligo di disponibilità, invece, matura un'indennità fissata dal contratto collettivo.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Oltre ai requisiti anagrafici, il contratto a chiamata è ammesso per le attività discontinue del D.M. 23 ottobre 2004. Non si applica ai dipendenti pubblici.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L'indennità di disponibilità, art. 16 del D.Lgs. 81/2015, non entra nel calcolo di tredicesima o TFR, ma sui contributi previdenziali si versa comunque.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comunicazione preventiva vale per ogni chiamata, o per un ciclo di prestazioni fino a 30 giorni, via sms o posta elettronica all'ufficio territoriale competente.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messaggio INPS n. 1162/2018 richiama la soglia e il termine; chi non comunica il reddito presunto nei tempi decade dal diritto alla prestazione.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legge esclude l'indennità di disponibilità solo dal calcolo di tredicesima e TFR, non dai contributi previdenziali.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400: superata quella soglia con lo stesso datore, il contratto diventa a tempo pieno e indeterminato. Seconda domanda per la classe: perché pensate che la legge escluda proprio turismo, pubblici esercizi e spettacolo da questo limite?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contratto a chiamata resta un rapporto subordinato senza obbligo di continuità: le regole cambiano a seconda che il lavoratore garantisca o no la propria disponibilità.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Contratto a chiamata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il lavoro intermittente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CON IL D.LGS. 81/2015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87294" y="2474824"/>
            <a:ext cx="360258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non riceve mai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chiamata viene pagato 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CONTRATTO A CHIAMATA: CHI LO FIRMA, COSA PAGA, COSA CONTROLLA LO STATO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può lavorare a chiamata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L'indennità di disponibilità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comunicazione obbligatoria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Contributi e NASpI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ETÀ E GIORNATE, I DUE LIMITI DELLA LEGGE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anni, il limite per firmare senza altri requisiti (se il lavoro finisce prima dei 25)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anni, oltre i quali non c'è limite massimo di età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giornate in tre anni, il tetto con lo stesso datore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O SENZA L'OBBLIGO DI DISPONIBILITÀ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l'obbligo di disponibilità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 PERIODI SENZA CHIAMATE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indennità mensile fissata dal contratto collettivo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RIFIUTA UNA CHIAMATA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rischia il licenziamento, restituisce l'indennità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l'obbligo di disponibilità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 PERIODI SENZA CHIAMATE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retribuzione, nessun obbligo di rispondere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RIFIUTA UNA CHIAMATA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conseguenza, resta libero di dire 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L'indennità esiste solo per chi si è impegnato a rispondere.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A OGNI CHIAMATA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manca la comunicazione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sanzione da 400 a 2.400 euro per lavoratore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datore decide di chiamare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i casi del contratto collettivo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Comunica all'ufficio territoriale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sms o email, prima dell'inizio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turno comincia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lavoratore si presenta al lavoro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TETTO DI REDDITO PER RESTARE NELLA NASPI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l'anno, il reddito presunto oltre cui si perde la NASpI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giorni per comunicare il reddito presunto all'INPS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L'indennità di disponibilità non conta nulla per la pensione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Sui contributi previdenziali si paga comunque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anche quando l'importo resta sotto il minimale previsto per le altre retribuzioni.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400 GIORNATE IN TRE ANNI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giornate può lavorare, al massimo, un lavoratore a chiamata con lo stesso datore in tre anni solari (fuori da turismo, pubblici esercizi e spettacolo)?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400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600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punti chiave, quiz e flashcard sul sito.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recaplica.com/it/educazione-civica/contratto-a-chiamata/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D.Lgs. 81/2015 · INPS · Ministero del Lavoro · Cliclavoro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Contratto a chiamata: che cos'è e come funziona — Recap</dc:title>
  <dc:subject>PptxGenJS Presentation</dc:subject>
  <dc:creator>Recaplica</dc:creator>
  <cp:lastModifiedBy>Recaplica</cp:lastModifiedBy>
  <cp:revision>1</cp:revision>
  <dcterms:created xsi:type="dcterms:W3CDTF">2026-10-11T04:25:08Z</dcterms:created>
  <dcterms:modified xsi:type="dcterms:W3CDTF">2026-10-11T04:25:08Z</dcterms:modified>
</cp:coreProperties>
</file>