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concorrenza sleale è il nome giuridico dei comportamenti scorretti tra imprese che competono sullo stesso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L'imitazione servile tutela le forme distintive di un prodotto dal rischio di confusione, a prescindere dal brevetto.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Garantire lealtà tra imprese concorrenti è lo scopo dell'intero articolo: impedisce che un'azienda si avvantaggi con metodi contrari all'etica commerciale.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Proporre condizioni commerciali migliori è concorrenza lecita; sfruttare informazioni riservate dell'ex datore di lavoro è ciò che rende la condotta sleale.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concorrenza parassitaria è una figura elaborata dai giudici sulla clausola generale dell'art. 2598 n.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storno è l'istigazione a dimettersi con l'intento di danneggiare l'azienda rivale; va distinto dalla semplice assunzione di personale proveniente dalla concorrenza, che resta lecita.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divieto dell'art. 2598 n. 1 difende la correttezza professionale tra concorrenti: per questo si applica anche quando non c'è un brevetto registrato.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l'assunzione da sola è lecita, diventa sleale solo con istigazione alle dimissioni o uso di dati riservati. Seconda domanda per la classe: quale categoria dell'art. 2598 copre i casi che la legge non elenca espressamente?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elenca i casi tipici dell'art. 2598 del codice civile con esempi tratti dalla pratica.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Concorrenza sleale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quali sono i casi dell'art. 2598 c.c.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413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Copiare un prodotto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brevetto è sempre legale?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L'art. 2598 del codice civile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Sviamento di clientela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Imitazione servile e parassitaria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dipendente infedele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Testo e ratio dell'art. 2598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gruppi di atti vietati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GRUPPI PREVISTI DALLA NORMA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 di confusione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n.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Comprende l'imitazione servile dei prodotti di un concorrente.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Denigrazione e pregi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n.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 screditanti su un rivale o meriti attribuiti indebitamente.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Clausola generale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n.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altro mezzo contrario alla correttezza professionale.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Sviamento di clientela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tra lecito e illecito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EX DIPENDENTE, DUE STRADE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 lecito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prezzi migliori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proprie competenze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sleale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Acquisisce clienti con metodo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riservati dell'ex datore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 guardano l'insieme della condotta nel tempo, più del singolo cliente perso.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Imitazione servile e parassitaria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prodotto singolo alla strategia intera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COSTRUITI SULLA CLAUSOLA GENERALE E SUI SEGNI DISTINTIVI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Imitazione servile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di un prodotto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Copia fedele che confonde i consumatori sulla provenienza.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Copia parassitaria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imitazione continuativa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Copia la strategia imprenditoriale intera, non un solo prodotto.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 screditanti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Diffonde notizie capaci di screditare un concorrente.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dipendente infedele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Dall'assunzione allo storno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DALL'ASSUNZIONE AL CLIENTE SOTTRATTO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Storno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Scatta con l'istigazione alle dimissioni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dipendente lascia l'azienda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l'assunzione altrove, da sola, è lecita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un'impresa concorrente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ne avvia una propria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Acquisisce con metodo i clienti dell'ex datore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scatta lo sviamento illecito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brevetto, copiare un prodotto resta sempre legale.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L'imitazione servile tutela le forme distintive di un prodotto dal rischio di confusione,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prescindere dal brevetto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Un'azienda assume un professionista che lavorava per un concorrente: è concorrenza sleale?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per sé è lecito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firma entro un mese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 casi e fai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recaplica.com/it/educazione-civica/concorrenza-sleale/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La Legge per Tutti · Treccani · Studio Cataldi · Picozzi &amp; Morigi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Concorrenza sleale: cos'è e quali sono i casi (con esempi)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