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conclave è la riunione a porte chiuse in cui i cardinali eleggono il nuovo papa. Le regole stanno nella costituzione Universi Dominici Gregis di Giovanni Paolo II, del 1996, modificata da Benedetto XVI nel 2007 e nel 2013.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Almeno i due terzi dei voti dei cardinali presenti e votanti. Nel conclave del maggio 2025 gli elettori entrati in Sistina erano 133, quindi servivano 89 voti.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Alla morte del papa il camerlengo accerta il decesso e sigilla studio e camera. Con la rinuncia, che deve essere libera e manifestata e non richiede che qualcuno la accetti, le regole del conclave restano identiche. Poi i cardinali si riuniscono nelle congregazioni generali, aperte anche agli ultraottantenni. Si aspettano 15 giorni pieni per chi deve arrivare; il Collegio può anticipare se tutti gli elettori sono presenti, ma dopo 20 giorni si deve votare. Nel 2025 papa Francesco è morto il 21 aprile e il conclave si è aperto il 7 maggio.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norme riservano ai cardinali il voto attivo ma non contengono una regola che limiti a loro l'elezione. Prevedono anzi il caso di un eletto che non è vescovo, ordinato vescovo subito dopo l'accettazione, e quello di un eletto che vive fuori dal Vaticano.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voto spetta solo ai cardinali che non hanno compiuto 80 anni prima del giorno in cui la sede diventa vacante. Le norme fissano un massimo di 120 elettori, ma nel 2025 gli aventi diritto erano 135: secondo Vatican News è stato il primo conclave sopra quel tetto. Il Collegio contava in tutto 252 cardinali, 117 dei quali non elettori.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All'inizio di ogni sessione, al mattino e al pomeriggio, si estraggono a sorte fra gli elettori tre scrutatori, tre infirmarii e tre revisori, che valgono per entrambe le votazioni. Ogni cardinale scrive un nome sotto la formula Eligo in Summum Pontificem, porta la scheda all'altare e pronuncia un giuramento davanti a Cristo. Se il numero delle schede non corrisponde a quello degli elettori, si bruciano tutte e si rivota.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fanno quattro scrutini al giorno. Dopo tre giorni senza esito c'è una pausa di preghiera di un giorno al massimo, poi serie di sette scrutini separate da altre pause. Nel testo del 1996, a quel punto, gli elettori potevano decidere di procedere a maggioranza assoluta. Benedetto XVI nel 2007 ha ripristinato i due terzi, e le norme del 2013 prevedono il ballottaggio tra i due più votati, sempre ai due terzi, dopo la 33a o 34a votazione. I due candidati non votano.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schede si bruciano in una stufa di ghisa usata dal conclave del 1939; una seconda stufa, aggiunta nel 2005, colora il fumo. Dopo l'elezione il decano, o il cardinale più anziano per ordine, chiede all'eletto se accetta e con quale nome vuole essere chiamato. L'8 maggio 2025 la fumata bianca è uscita alle 18.07, al quarto scrutinio; poi il cardinale protodiacono Dominique Mamberti ha annunciato dalla loggia l'elezione di Robert Francis Prevost, Leone XIV.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almeno i due terzi, anche nel ballottaggio; la maggioranza assoluta era possibile solo con il testo del 1996, cancellata nel 2007. Seconda domanda per la classe: un cardinale di 81 anni può votare in conclave? No, ma può partecipare alle congregazioni generali che lo preparano.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regole citate vengono dalla costituzione Universi Dominici Gregis, dal Codice di diritto canonico e dai bollettini ufficiali della Santa Sede, incrociati con Vatican News, Treccani e ANSA.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conclave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i cardinali eleggono il papa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440737" y="2106016"/>
            <a:ext cx="11259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voti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diventare papa?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sede resta vuota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entra in Sistina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Scrutini e due terzi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fumo alla loggia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sede resta vuota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Morte o rinuncia, poi quindici giorni di attesa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SEDE VACANTE AL VOTO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Camerlengo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accerta e sigilla</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Sede vacante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morte o rinuncia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Congregazioni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tutti i cardinali</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Conclave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entro 20 giorni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entra in Sistina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vota e chi può essere votato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VOTARE ED ESSERE ELETTI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Chi vota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cardinali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ETÀ</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sotto gli 80 anni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Chi può essere eletto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un non cardinale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NON È VESCOVO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ordinato subito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norme limitano il voto, non la scelta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ELETTORI HANNO DEI LIMITI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chi li ha compiuti prima della sede vacante non vota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elettori al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tetto introdotto da Paolo VI nel 1975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elettori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su 135 aventi diritto, due assenti per salute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Scrutini e due terzi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Schede, giuramenti e soglia alta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CONTANO I VOTI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Scrutatori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cardinali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estratti a sorte a ogni sessione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PER I MALATI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Infirmarii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cardinali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raccolgono il voto in stanza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RICONTROLLANO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Revisori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cardinali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verificano il conteggio</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 NESSUNO RAGGIUNGE IL QUORUM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Regola del 1996</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DOPO LO STALLO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maggioranza assoluta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SCELTA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decidevano gli elettori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Dal 2007 e 2013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BALLOTTAGGIO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 i due più votati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SOGLIA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sempre due terzi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Nessuna scorciatoia sotto i due terzi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 fumo alla loggia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segnale prima, il nome dopo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fumata bianca rivela il nome del papa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fumata dice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solo che l'elezione è avvenuta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nome arriva dopo accettazione, vestizione e omaggio dei cardinali, con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Habemus Papam</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protodiacono.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TOCCA A VOI</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Nel ballottaggio tra i due più votati, che maggioranza serve?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maggioranza assoluta, metà più uno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Almeno i due terzi dei presenti e votanti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maggioranza semplice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RIPASSA IL CONCLAVE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 e mappa concettuale su Recaplica </a:t>
            </a:r>
            <a:pPr indent="0" marL="0">
              <a:buNone/>
            </a:pPr>
            <a:r>
              <a:rPr lang="en-US" sz="1700" b="1" dirty="0">
                <a:solidFill>
                  <a:schemeClr val="bg1"/>
                </a:solidFill>
                <a:latin typeface="+mn-lt" pitchFamily="34" charset="0"/>
                <a:ea typeface="+mn-lt" pitchFamily="34" charset="-122"/>
                <a:cs typeface="+mn-lt" pitchFamily="34" charset="-120"/>
              </a:rPr>
              <a:t>recaplica.com/it/educazione-civica/conclave-come-si-elegge-il-papa/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Santa Sede · Sala Stampa vaticana · Vatican News · Treccani · ANSA · John Thavis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Conclave: come si elegge il papa, dalla sede vacante all'Habemus Papam — Recap</dc:title>
  <dc:subject>PptxGenJS Presentation</dc:subject>
  <dc:creator>Recaplica</dc:creator>
  <cp:lastModifiedBy>Recaplica</cp:lastModifiedBy>
  <cp:revision>1</cp:revision>
  <dcterms:created xsi:type="dcterms:W3CDTF">2026-09-20T19:29:19Z</dcterms:created>
  <dcterms:modified xsi:type="dcterms:W3CDTF">2026-09-20T19:29:19Z</dcterms:modified>
</cp:coreProperties>
</file>