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Impianti Sportivi e Palestre regola i dipendenti di palestre e impianti sportivi, non i collaboratori sportivi.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personale generico - reception, amministrazione - resta sotto il CCNL Impianti Sportivi e Palestre, a prescindere dalla riforma dello sport del D.Lgs. 36/2021.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è stato sottoscritto il 12 gennaio 2024 da Confederazione italiana dello sport-Confcommercio e dai sindacati SLC-CGIL, FISASCAT-CISL, UILCOM-UIL, con codice di deposito CNEL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pubblicazione della riforma dello sport e il suo recepimento nel CCNL Impianti Sportivi e Palestre sono passati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impianto sportivo può avere contemporaneamente dipendenti sotto il CCNL e lavoratori sportivi sotto il D.Lgs. 36/2021: dipende dal ruolo svolto, non dal luogo di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centrale del Recap: lo stesso impianto sportivo può avere entrambe le figure, con contratti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non impone un unico inquadramento al lavoratore sportivo: prevede tre forme possibili, e la collaborazione coordinata e continuativa è quella più diffusa nello sport dilettantistico.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tre: subordinato, autonomo o co.co.co. Seconda domanda per la classe: perché il rinnovo 2024 del CCNL ha previsto una maggiorazione per i co.co.co. sportivi dilettantistici? Perché compensa l'assenza di straordinari, mensilità aggiuntive, ferie e permessi retribuiti.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il Quiz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CCNL Impianti Sportivi e Palestre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copre, e perché non è il collaboratore sportivo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DECIDE IL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13431" y="2474824"/>
            <a:ext cx="37568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 in palestra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un lavoratore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sportivo?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CONTRATTO ALLA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copre il CCNL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firmato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con il lavoratore sportivo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per i co.co.co.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12/01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2024, giorno della firma a Roma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durata, fino al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cento, la maggiorazione dei co.co.co.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RIFORMA AL RINNOVO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il D.Lgs. 36/2021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del Titolo V, dal 1° luglio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Rinnovo del CCNL, 12 gennaio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SETTORE, CONTRATTI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Dipendente di palestra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Receptionist, addetto, amministrativo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Lavoratore sportivo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36/2021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Atleta, allenatore, istruttore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impianto può applicare entrambi i contratti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QUESTIONE DI LUOGO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Lavorare in una palestra non basta a fare di qualcuno un lavoratore sportivo.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il ruolo: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qualifica di lavoratore sportivo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riguarda atleti, allenatori, istruttori e altre figure tecniche legate al sistema sportivo riconosciuto, non chi sta alla reception.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FORMA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di lavoro dipendente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FORMA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Prestazione senza vincolo di subordinazione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FORMA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Tipica nel dilettantismo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forme di rapporto prevede il D.Lgs. 36/2021 per il lavoratore sportivo?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recaplica.com/it/civics/ccnl-impianti-sportivi-palestre/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 · Normattiva · Wbox.it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CCNL Impianti Sportivi e Palestre: cos'è e chi copre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