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CCNL Impianti Sportivi e Palestre regola i dipendenti di palestre e impianti sportivi, non i collaboratori sportivi.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Il personale generico - reception, amministrazione - resta sotto il CCNL Impianti Sportivi e Palestre, a prescindere dalla riforma dello sport del D.Lgs. 36/2021.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CCNL Impianti Sportivi e Palestre copre il personale dipendente di enti, associazioni, società e imprese che gestiscono o promuovono attività sportiva, fitness e benessere.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riguarda il personale dipendente di palestre, centri fitness, piscine e impianti sportivi, sia con fine di lucro sia senza.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contratto in vigore è stato sottoscritto il 12 gennaio 2024 a Roma, tra Confederazione italiana dello sport-Confcommercio e i sindacati SLC-CGIL, FISASCAT-CISL, UILCOM-UIL.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CCNL ha durata triennale, dal 1° gennaio 2024 al 31 dicembre 2026, con codice di deposito CNEL H077.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CCNL è stato sottoscritto il 12 gennaio 2024 da Confederazione italiana dello sport-Confcommercio e dai sindacati SLC-CGIL, FISASCAT-CISL, UILCOM-UIL, con codice di deposito CNEL H077.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D.Lgs. 36/2021 introduce la qualifica di lavoratore sportivo, distinta dal personale dipendente coperto dal CCNL Impianti Sportivi e Palestre.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pubblicazione della riforma dello sport e il suo recepimento nel CCNL Impianti Sportivi e Palestre sono passati tre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impianto sportivo può avere contemporaneamente dipendenti sotto il CCNL e lavoratori sportivi sotto il D.Lgs. 36/2021: dipende dal ruolo svolto, non dal luogo di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distinzione centrale del Recap: lo stesso impianto sportivo può avere entrambe le figure, con contratti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rinnovo 2024 ha recepito la riforma dello sport prevedendo, per i co.co.co. sportivi dilettantistici, minimi maggiorati del 25% rispetto ai dipendenti di pari livello.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D.Lgs. 36/2021 non impone un unico inquadramento al lavoratore sportivo: prevede tre forme possibili, e la collaborazione coordinata e continuativa è quella più diffusa nello sport dilettantistico.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Wbox.it, la maggiorazione compensa l'assenza, rispetto al dipendente, di straordinari, tredicesima e quattordicesima mensilità, ferie e permessi retribuiti.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tre: subordinato, autonomo o co.co.co. Seconda domanda per la classe: perché il rinnovo 2024 del CCNL ha previsto una maggiorazione per i co.co.co. sportivi dilettantistici? Perché compensa l'assenza di straordinari, mensilità aggiuntive, ferie e permessi retribuiti.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miti, il Quiz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CCNL Impianti Sportivi e Palestre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copre, e perché non è il collaboratore sportivo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DECIDE IL CONTRATTO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13431" y="2474824"/>
            <a:ext cx="37568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lavora in palestra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un lavoratore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sportivo?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CONTRATTO ALLA RIFORMA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copre il CCNL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firmato nel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con il lavoratore sportivo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per i co.co.co.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copre il CCNL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Palestre, centri fitness, impianti sportivi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RIGUARDA CHI È ASSUNTO COME DIPENDENTE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Palestre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Centri fitness e benessere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Reception, pulizie, amministrazione, personale generico.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Impianti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Piscine e impianti sportivi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stesse regole del CCNL, per chi è dipendente.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 e imprese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Profit e non profit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strutture profit e non profit.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firmato nel 2024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parti, la durata, il deposito CNEL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FIRMATO IL 12 GENNAIO 2024, A ROMA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Confcommercio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datoriale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Rappresenta le strutture nella trattativa.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sindacati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dei lavoratori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SLC-CGIL, FISASCAT-CISL, UILCOM-UIL.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di deposito H077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contratto è depositato con questo codice.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IN TRE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12/01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2024, giorno della firma a Roma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durata, fino al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cento, la maggiorazione dei co.co.co.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col lavoratore sportivo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regimi, nello stesso edificio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RIFORMA AL RINNOVO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il D.Lgs. 36/2021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 del Titolo V, dal 1° luglio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Rinnovo del CCNL, 12 gennaio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SETTORE, CONTRATTI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Dipendente di palestra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Impianti Sportivi e Palestre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Receptionist, addetto, amministrativo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Lavoratore sportivo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36/2021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Atleta, allenatore, istruttore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impianto può applicare entrambi i contratti insieme.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UNA QUESTIONE DI LUOGO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Lavorare in una palestra non basta a fare di qualcuno un lavoratore sportivo.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il ruolo: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qualifica di lavoratore sportivo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riguarda atleti, allenatori, istruttori e altre figure tecniche legate al sistema sportivo riconosciuto, non chi sta alla reception.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per i co.co.co.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maggiorazione del 25% per i co.co.co.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FORMA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delle tre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di lavoro dipendente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FORMA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Autonomo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delle tre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Prestazione senza vincolo di subordinazione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FORMA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Co.co.co.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delle tre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Tipica nel dilettantismo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25% in più per i co.co.co. sportivi dilettantistici.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i minimi fissati dal rinnovo 2024 rispetto ai dipendenti di pari livello, per compensare l'assenza di straordinari,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mensilità aggiuntive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ferie e permessi retribuiti.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forme di rapporto prevede il D.Lgs. 36/2021 per il lavoratore sportivo?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recaplica.com/it/civics/ccnl-impianti-sportivi-palestre/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Impianti Sportivi e Palestre · Normattiva · Wbox.it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CCNL Impianti Sportivi e Palestre: cos'è e chi copre — Recap</dc:title>
  <dc:subject>PptxGenJS Presentation</dc:subject>
  <dc:creator>Recaplica</dc:creator>
  <cp:lastModifiedBy>Recaplica</cp:lastModifiedBy>
  <cp:revision>1</cp:revision>
  <dcterms:created xsi:type="dcterms:W3CDTF">2026-10-11T04:25:08Z</dcterms:created>
  <dcterms:modified xsi:type="dcterms:W3CDTF">2026-10-11T04:25:08Z</dcterms:modified>
</cp:coreProperties>
</file>