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testo dell'Unione Europea proclamato a Nizza nel 2000, che raccoglie diritti civili, politici, economici e sociali.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Sono due trattati distinti, di due organizzazioni diverse, l'Unione Europea e il Consiglio d'Europa, con mezzo secolo di distanza tra i due testi.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raccoglie in un solo testo diritti civili, politici, economici e sociali, validi per chiunque viva sul territorio dell'Unione, non solo per i cittadini.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istituzioni diverse, un solo testo firmato insieme: è il modo in cui l'Unione Europea approva le decisioni più solenni.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mandato di Colonia alla proclamazione di Nizza passa poco più di un anno. Dalla proclamazione alla forza vincolante, altri nove anni, fino al Trattato di Lisbona.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esempi di diritti sanciti dalla Carta, con il loro numero di articolo: la protezione dei dati personali, il diritto all'istruzione, la tutela dell'ambiente.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processo di adesione dell'UE alla CEDU è aperto dal 2023: la Commissione europea ha chiesto un parere alla Corte di Giustizia UE a novembre 2025, l'ultimo passaggio prima della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cerca la Carta di Nizza trova spesso pagine sulla CEDU, perché i nomi si somigliano. Sono due documenti distinti, con date, organizzazioni e forza giuridica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mezzo secolo si sono scritti tre testi diversi sui diritti umani in Europa e nel mondo, spesso confusi proprio per la vicinanza dei nomi.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il Consiglio d'Europa, un'organizzazione diversa dall'Unione Europea, con 46 Stati membri. Seconda domanda per la classe, in che anno è diventata vincolante la Carta dei diritti fondamentali dell'UE?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Carta dei diritti fondamentali dell'Unione Europea, o Carta di Nizza: proclamata nel 2000, vincolante dal 2009, distinta dalla CEDU e dalla Dichiarazione Universale dei Diritti Umani.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dell'UE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Carta di Nizza, spiegata in 30 secondi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DIFFUSO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63316" y="2843632"/>
            <a:ext cx="16143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è la stessa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della CEDU?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Carta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in un solo testo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TESTO UNICO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Riuniti in sette titoli.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Dignità a Disposizioni generali.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proclamazione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Nizza, il 7 dicembre.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L'HA PROCLAMATA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Parlamento europeo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14 novembre 2000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Consiglio e Commissione, proclama la Carta a Nizza il 7 dicembre 2000.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Consiglio europeo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Mandato a Colonia, 1999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13-14 ottobre 2000, a Biarritz, approva il progetto di testo.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Commissione europea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Approvazione, 6 dicembre 2000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giorno prima della proclamazione solenne di Nizza.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è nata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Colonia a Nizza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VERSO NIZZA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Biarritz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Ottobre 2000, approvazione del Consiglio europeo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Giugno 1999, il mandato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Nizza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 dicembre 2000, la proclamazione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Lisbona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dicembre 2009, vincolante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contiene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Sette titoli, esempi concreti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Dati personali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8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assente dalla CEDU del 1950.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Istruzione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14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Include la formazione professionale.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TITOLO IV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Ambiente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37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i diritti fondamentali dell'UE.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CEDU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trattati, due storie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TRATTATI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Carta dei diritti fondamentali (UE)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2000, vincolante dal 2009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Unione Europea, 27 Stati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CEDU (Consiglio d'Europa)</a:t>
            </a:r>
            <a:endParaRPr lang="en-US" sz="205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1950, in vigore dal 1953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Consiglio d'Europa, 46 Stati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Europea non ha ancora aderito alla CEDU.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Carta di Nizza e la CEDU non sono lo stesso trattato.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organizzazioni diverse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l'Unione Europea e il Consiglio d'Europa, con mezzo secolo di distanza tra i due testi.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DATE DA NON CONFONDERE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Dichiarazione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Nazioni Unite.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firma della CEDU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Consiglio d'Europa, Roma.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proclamazione della Carta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Europea, Nizza.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organizzazione ha adottato la CEDU?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L'Unione Europea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Consiglio d'Europa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Nazioni Unite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recaplica.com/it/educazione-civica/carta-dei-diritti-fondamentali-dell-unione-europea/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Parlamento europeo · FRA · Corte Europea dei Diritti dell'Uomo · Legislation.gov.uk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Carta dei diritti fondamentali dell'Unione Europea (Carta di Nizza): cos'è e cosa contiene — Recap</dc:title>
  <dc:subject>PptxGenJS Presentation</dc:subject>
  <dc:creator>Recaplica</dc:creator>
  <cp:lastModifiedBy>Recaplica</cp:lastModifiedBy>
  <cp:revision>1</cp:revision>
  <dcterms:created xsi:type="dcterms:W3CDTF">2026-09-27T20:24:53Z</dcterms:created>
  <dcterms:modified xsi:type="dcterms:W3CDTF">2026-09-27T20:24:53Z</dcterms:modified>
</cp:coreProperties>
</file>