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Italia, in Europa e negli Stati Uniti, tre autorità diverse controllano che le imprese competano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Commissione Europea è l'esempio più eclatante di violazione dell'articolo 101 del Trattato UE, un cartello che fissa i prezzi o si spartisce il mercato. L'antitrust esiste per impedirlo.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terreni su cui lavorano tutte le autorità antitrust, dall'AGCM al Dipartimento di Giustizia americano.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anche per l'AGCM in Italia: la fusione si blocca solo se la nuova impresa otterrebbe un potere di mercato eccessivo.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autorità lavora sul proprio territorio, ma con lo stesso compito, impedire che le imprese chiudano il mercato ai concorrenti.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Cento anni separano le due leggi fondative, ma il principio che difendono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101 riguarda più imprese che si accordano; l'articolo 102 riguarda una sola impresa che abusa del proprio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 opzione, l'articolo 101 riguarda gli accordi tra imprese indipendenti; l'abuso di posizione dominante è vietato invece dall'articolo 102. Seconda domanda per la classe, quale autorità applica queste regole in Italia?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Antitrust: cos'è e come funziona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che vietano ad alcune imprese di chiudere il mercato agli altri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ACCORDO SUL PREZZO TRA CONCORRENTI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9199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se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aziende concorrenti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accordano sul prezzo?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INTESE, AUTORITÀ, ORIGINI, EFFETTI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l'antitrust alle imprese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applica, in Italia e negli Stati Uniti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dallo Sherman Act del 1890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chi compra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CHIUDE IL MERCATO AGLI ALTRI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intese restrittive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 tra concorrenti indipendenti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Fissare insieme i prezzi o spartirsi il mercato, vietato dall'articolo 101 del Trattato UE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L'abuso di dominanza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controlla un mercato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iniqui o produzione limitata a danno dei consumatori, vietato dall'articolo 102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concentrazioni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Fusioni e acquisizioni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riducono troppo la concorrenza, la Commissione Europea può vietarle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fusione tra due grandi aziende non è vietata in automatico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Europea valuta ogni operazione caso per caso, e la maggior parte passa senza condizioni: il divieto è l'eccezione, riservata ai casi in cui le imprese non offrono rimedi sufficienti.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AUTORITÀ CHE LO FANNO RISPETTARE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AGCM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Autorità indipendente italiana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1990 decide in autonomia dal governo su intese, abusi e concentrazioni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 gli articoli 101 e 102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 accordi anticoncorrenziali e abusi di posizione dominante nell'Unione Europea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DOJ e FTC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autorità statunitensi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Antitrust Division del Dipartimento di Giustizia e il Bureau of Competition della FTC applicano le leggi antitrust USA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1890 AL 1990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Sherman Antitrust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legge antitrust federale degli Stati Uniti, promulgata il 2 luglio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287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legge istitutiva dell'AGCM in Italia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 O ABUSO DI POTERE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Articolo 101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 tra imprese indipendenti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cartello sui prezzi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Articolo 102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L'abuso di posizione dominante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iniqui o meno produzione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articoli dello stesso Trattato, due comportamenti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l'articolo 101 del Trattato sul Funzionamento dell'UE?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L'abuso di posizione dominante di una sola impresa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accordi tra imprese indipendenti che restringono la concorrenza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fusioni che riducono la concorrenza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recaplica.com/it/educazione-civica/antitrust/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Europea · AGCM · DOJ · FTC · Cornell Law School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Antitrust: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